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28" r:id="rId2"/>
    <p:sldId id="426" r:id="rId3"/>
    <p:sldId id="460" r:id="rId4"/>
    <p:sldId id="451" r:id="rId5"/>
    <p:sldId id="478" r:id="rId6"/>
    <p:sldId id="461" r:id="rId7"/>
    <p:sldId id="462" r:id="rId8"/>
    <p:sldId id="479" r:id="rId9"/>
    <p:sldId id="480" r:id="rId10"/>
    <p:sldId id="48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re Durrive" initials="AD" lastIdx="0" clrIdx="0">
    <p:extLst>
      <p:ext uri="{19B8F6BF-5375-455C-9EA6-DF929625EA0E}">
        <p15:presenceInfo xmlns:p15="http://schemas.microsoft.com/office/powerpoint/2012/main" userId="Alexandre Durriv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6937"/>
    <a:srgbClr val="F2F2F2"/>
    <a:srgbClr val="006296"/>
    <a:srgbClr val="F8F8F8"/>
    <a:srgbClr val="004164"/>
    <a:srgbClr val="000000"/>
    <a:srgbClr val="FFFFFF"/>
    <a:srgbClr val="1D1D1D"/>
    <a:srgbClr val="FCFCFC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 autoAdjust="0"/>
    <p:restoredTop sz="87993" autoAdjust="0"/>
  </p:normalViewPr>
  <p:slideViewPr>
    <p:cSldViewPr snapToGrid="0">
      <p:cViewPr varScale="1">
        <p:scale>
          <a:sx n="80" d="100"/>
          <a:sy n="80" d="100"/>
        </p:scale>
        <p:origin x="168" y="2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4"/>
    </p:cViewPr>
  </p:sorterViewPr>
  <p:notesViewPr>
    <p:cSldViewPr snapToGrid="0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0496C46-E2E4-43EB-898D-2DE2D87553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E658ACD-8E6A-4154-B2FD-6196ABC483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26358-59CA-4AAA-994D-D49208690E35}" type="datetimeFigureOut">
              <a:rPr lang="en-US" smtClean="0"/>
              <a:t>6/15/19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50DE0D3-F330-42D4-A2F9-E8099C5B1C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4CBAAD-99C7-4470-85E0-73BE988A56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82A4E-6DD6-4B7F-B3DA-2527120B7B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10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B11D6-4FA9-49AD-98FB-6342DA9759A0}" type="datetimeFigureOut">
              <a:rPr lang="en-US" smtClean="0"/>
              <a:t>6/15/19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899C9-D8CD-4FD5-9EDA-A9591476094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2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C00000"/>
                </a:solidFill>
                <a:effectLst/>
              </a:rPr>
              <a:t>Change the image:</a:t>
            </a:r>
          </a:p>
          <a:p>
            <a:r>
              <a:rPr lang="en-US" sz="1200" b="0" dirty="0"/>
              <a:t>1- Right click on the transparent shape </a:t>
            </a:r>
            <a:r>
              <a:rPr lang="en-US" sz="1200" b="0" i="0" u="none" dirty="0"/>
              <a:t>&gt;&gt;</a:t>
            </a:r>
            <a:r>
              <a:rPr lang="en-US" sz="1200" b="0" i="0" u="none" baseline="0" dirty="0"/>
              <a:t> </a:t>
            </a:r>
            <a:r>
              <a:rPr lang="en-US" sz="1200" b="0" i="0" u="none" dirty="0"/>
              <a:t>Send to Back &gt;&gt; Send to Back</a:t>
            </a:r>
            <a:endParaRPr lang="en-US" sz="1200" b="0" dirty="0"/>
          </a:p>
          <a:p>
            <a:r>
              <a:rPr lang="en-US" sz="1200" b="0" dirty="0"/>
              <a:t>2- Right Click on Image </a:t>
            </a:r>
            <a:r>
              <a:rPr lang="en-US" sz="1200" b="0" i="0" u="none" dirty="0"/>
              <a:t>&gt;&gt;</a:t>
            </a:r>
            <a:r>
              <a:rPr lang="en-US" sz="1200" b="0" i="0" u="none" baseline="0" dirty="0"/>
              <a:t> </a:t>
            </a:r>
            <a:r>
              <a:rPr lang="en-US" sz="1200" b="0" dirty="0"/>
              <a:t>Change Picture </a:t>
            </a:r>
            <a:r>
              <a:rPr lang="en-US" sz="1200" b="0" i="0" u="none" dirty="0"/>
              <a:t>&gt;&gt;</a:t>
            </a:r>
            <a:r>
              <a:rPr lang="en-US" sz="1200" b="0" dirty="0"/>
              <a:t> Choose your Image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3- Right Click on Image </a:t>
            </a:r>
            <a:r>
              <a:rPr lang="en-US" sz="1200" b="0" i="0" u="none" dirty="0"/>
              <a:t>&gt;&gt;</a:t>
            </a:r>
            <a:r>
              <a:rPr lang="en-US" sz="1200" b="0" i="0" u="none" baseline="0" dirty="0"/>
              <a:t> </a:t>
            </a:r>
            <a:r>
              <a:rPr lang="en-US" sz="1200" b="0" i="0" u="none" dirty="0"/>
              <a:t>Send to Back &gt;&gt; Send to Back</a:t>
            </a:r>
            <a:endParaRPr lang="en-US" sz="1200" b="0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899C9-D8CD-4FD5-9EDA-A959147609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45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899C9-D8CD-4FD5-9EDA-A959147609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9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C00000"/>
                </a:solidFill>
                <a:effectLst/>
              </a:rPr>
              <a:t>Change the image:</a:t>
            </a:r>
          </a:p>
          <a:p>
            <a:r>
              <a:rPr lang="en-US" sz="1200" b="0" dirty="0"/>
              <a:t>1- Right click on the transparent shape </a:t>
            </a:r>
            <a:r>
              <a:rPr lang="en-US" sz="1200" b="0" i="0" u="none" dirty="0"/>
              <a:t>&gt;&gt;</a:t>
            </a:r>
            <a:r>
              <a:rPr lang="en-US" sz="1200" b="0" i="0" u="none" baseline="0" dirty="0"/>
              <a:t> </a:t>
            </a:r>
            <a:r>
              <a:rPr lang="en-US" sz="1200" b="0" i="0" u="none" dirty="0"/>
              <a:t>Send to Back &gt;&gt; Send to Back</a:t>
            </a:r>
            <a:endParaRPr lang="en-US" sz="1200" b="0" dirty="0"/>
          </a:p>
          <a:p>
            <a:r>
              <a:rPr lang="en-US" sz="1200" b="0" dirty="0"/>
              <a:t>2- Right Click on Image </a:t>
            </a:r>
            <a:r>
              <a:rPr lang="en-US" sz="1200" b="0" i="0" u="none" dirty="0"/>
              <a:t>&gt;&gt;</a:t>
            </a:r>
            <a:r>
              <a:rPr lang="en-US" sz="1200" b="0" i="0" u="none" baseline="0" dirty="0"/>
              <a:t> </a:t>
            </a:r>
            <a:r>
              <a:rPr lang="en-US" sz="1200" b="0" dirty="0"/>
              <a:t>Change Picture </a:t>
            </a:r>
            <a:r>
              <a:rPr lang="en-US" sz="1200" b="0" i="0" u="none" dirty="0"/>
              <a:t>&gt;&gt;</a:t>
            </a:r>
            <a:r>
              <a:rPr lang="en-US" sz="1200" b="0" dirty="0"/>
              <a:t> Choose your Image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3- Right Click on Image </a:t>
            </a:r>
            <a:r>
              <a:rPr lang="en-US" sz="1200" b="0" i="0" u="none" dirty="0"/>
              <a:t>&gt;&gt;</a:t>
            </a:r>
            <a:r>
              <a:rPr lang="en-US" sz="1200" b="0" i="0" u="none" baseline="0" dirty="0"/>
              <a:t> </a:t>
            </a:r>
            <a:r>
              <a:rPr lang="en-US" sz="1200" b="0" i="0" u="none" dirty="0"/>
              <a:t>Send to Back &gt;&gt; Send to Back</a:t>
            </a:r>
            <a:endParaRPr lang="en-US" sz="1200" b="0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899C9-D8CD-4FD5-9EDA-A959147609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89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899C9-D8CD-4FD5-9EDA-A959147609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50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899C9-D8CD-4FD5-9EDA-A959147609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88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899C9-D8CD-4FD5-9EDA-A959147609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13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899C9-D8CD-4FD5-9EDA-A959147609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49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899C9-D8CD-4FD5-9EDA-A959147609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50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899C9-D8CD-4FD5-9EDA-A959147609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45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899C9-D8CD-4FD5-9EDA-A959147609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79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82448976-20C5-4450-8999-8D6F1A3E5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1505772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5E1CEB41-6CEC-48BD-B66D-D659AA7B0F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70482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1" name="Marcador de texto vertical 2">
            <a:extLst>
              <a:ext uri="{FF2B5EF4-FFF2-40B4-BE49-F238E27FC236}">
                <a16:creationId xmlns:a16="http://schemas.microsoft.com/office/drawing/2014/main" id="{335CF826-26C4-4952-8423-E56CC7BA805C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343114" y="973849"/>
            <a:ext cx="5227262" cy="463065"/>
          </a:xfrm>
          <a:prstGeom prst="rect">
            <a:avLst/>
          </a:prstGeom>
        </p:spPr>
        <p:txBody>
          <a:bodyPr vert="horz" lIns="0" tIns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200" b="0" i="0" u="none" strike="noStrike" kern="1200" cap="none" spc="0" normalizeH="0" baseline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or paragraph of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303997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and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45D8F56-0A29-4997-9BB1-19E3743D7DDB}"/>
              </a:ext>
            </a:extLst>
          </p:cNvPr>
          <p:cNvSpPr/>
          <p:nvPr userDrawn="1"/>
        </p:nvSpPr>
        <p:spPr bwMode="auto">
          <a:xfrm>
            <a:off x="5300117" y="0"/>
            <a:ext cx="6891883" cy="6858000"/>
          </a:xfrm>
          <a:custGeom>
            <a:avLst/>
            <a:gdLst>
              <a:gd name="connsiteX0" fmla="*/ 1159836 w 6891883"/>
              <a:gd name="connsiteY0" fmla="*/ 0 h 6858000"/>
              <a:gd name="connsiteX1" fmla="*/ 1733578 w 6891883"/>
              <a:gd name="connsiteY1" fmla="*/ 0 h 6858000"/>
              <a:gd name="connsiteX2" fmla="*/ 1757629 w 6891883"/>
              <a:gd name="connsiteY2" fmla="*/ 0 h 6858000"/>
              <a:gd name="connsiteX3" fmla="*/ 2162534 w 6891883"/>
              <a:gd name="connsiteY3" fmla="*/ 0 h 6858000"/>
              <a:gd name="connsiteX4" fmla="*/ 2331371 w 6891883"/>
              <a:gd name="connsiteY4" fmla="*/ 0 h 6858000"/>
              <a:gd name="connsiteX5" fmla="*/ 2736276 w 6891883"/>
              <a:gd name="connsiteY5" fmla="*/ 0 h 6858000"/>
              <a:gd name="connsiteX6" fmla="*/ 2760327 w 6891883"/>
              <a:gd name="connsiteY6" fmla="*/ 0 h 6858000"/>
              <a:gd name="connsiteX7" fmla="*/ 3334069 w 6891883"/>
              <a:gd name="connsiteY7" fmla="*/ 0 h 6858000"/>
              <a:gd name="connsiteX8" fmla="*/ 5200250 w 6891883"/>
              <a:gd name="connsiteY8" fmla="*/ 0 h 6858000"/>
              <a:gd name="connsiteX9" fmla="*/ 5773992 w 6891883"/>
              <a:gd name="connsiteY9" fmla="*/ 0 h 6858000"/>
              <a:gd name="connsiteX10" fmla="*/ 5798043 w 6891883"/>
              <a:gd name="connsiteY10" fmla="*/ 0 h 6858000"/>
              <a:gd name="connsiteX11" fmla="*/ 5889185 w 6891883"/>
              <a:gd name="connsiteY11" fmla="*/ 0 h 6858000"/>
              <a:gd name="connsiteX12" fmla="*/ 6202948 w 6891883"/>
              <a:gd name="connsiteY12" fmla="*/ 0 h 6858000"/>
              <a:gd name="connsiteX13" fmla="*/ 6776690 w 6891883"/>
              <a:gd name="connsiteY13" fmla="*/ 0 h 6858000"/>
              <a:gd name="connsiteX14" fmla="*/ 6800741 w 6891883"/>
              <a:gd name="connsiteY14" fmla="*/ 0 h 6858000"/>
              <a:gd name="connsiteX15" fmla="*/ 6891883 w 6891883"/>
              <a:gd name="connsiteY15" fmla="*/ 0 h 6858000"/>
              <a:gd name="connsiteX16" fmla="*/ 6891883 w 6891883"/>
              <a:gd name="connsiteY16" fmla="*/ 6858000 h 6858000"/>
              <a:gd name="connsiteX17" fmla="*/ 6800741 w 6891883"/>
              <a:gd name="connsiteY17" fmla="*/ 6858000 h 6858000"/>
              <a:gd name="connsiteX18" fmla="*/ 6776690 w 6891883"/>
              <a:gd name="connsiteY18" fmla="*/ 6858000 h 6858000"/>
              <a:gd name="connsiteX19" fmla="*/ 6202948 w 6891883"/>
              <a:gd name="connsiteY19" fmla="*/ 6858000 h 6858000"/>
              <a:gd name="connsiteX20" fmla="*/ 5889185 w 6891883"/>
              <a:gd name="connsiteY20" fmla="*/ 6858000 h 6858000"/>
              <a:gd name="connsiteX21" fmla="*/ 5798043 w 6891883"/>
              <a:gd name="connsiteY21" fmla="*/ 6858000 h 6858000"/>
              <a:gd name="connsiteX22" fmla="*/ 5773992 w 6891883"/>
              <a:gd name="connsiteY22" fmla="*/ 6858000 h 6858000"/>
              <a:gd name="connsiteX23" fmla="*/ 5200250 w 6891883"/>
              <a:gd name="connsiteY23" fmla="*/ 6858000 h 6858000"/>
              <a:gd name="connsiteX24" fmla="*/ 2174233 w 6891883"/>
              <a:gd name="connsiteY24" fmla="*/ 6858000 h 6858000"/>
              <a:gd name="connsiteX25" fmla="*/ 1600491 w 6891883"/>
              <a:gd name="connsiteY25" fmla="*/ 6858000 h 6858000"/>
              <a:gd name="connsiteX26" fmla="*/ 1576440 w 6891883"/>
              <a:gd name="connsiteY26" fmla="*/ 6858000 h 6858000"/>
              <a:gd name="connsiteX27" fmla="*/ 1171535 w 6891883"/>
              <a:gd name="connsiteY27" fmla="*/ 6858000 h 6858000"/>
              <a:gd name="connsiteX28" fmla="*/ 1002698 w 6891883"/>
              <a:gd name="connsiteY28" fmla="*/ 6858000 h 6858000"/>
              <a:gd name="connsiteX29" fmla="*/ 597793 w 6891883"/>
              <a:gd name="connsiteY29" fmla="*/ 6858000 h 6858000"/>
              <a:gd name="connsiteX30" fmla="*/ 573742 w 6891883"/>
              <a:gd name="connsiteY30" fmla="*/ 6858000 h 6858000"/>
              <a:gd name="connsiteX31" fmla="*/ 0 w 6891883"/>
              <a:gd name="connsiteY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891883" h="6858000">
                <a:moveTo>
                  <a:pt x="1159836" y="0"/>
                </a:moveTo>
                <a:lnTo>
                  <a:pt x="1733578" y="0"/>
                </a:lnTo>
                <a:lnTo>
                  <a:pt x="1757629" y="0"/>
                </a:lnTo>
                <a:lnTo>
                  <a:pt x="2162534" y="0"/>
                </a:lnTo>
                <a:lnTo>
                  <a:pt x="2331371" y="0"/>
                </a:lnTo>
                <a:lnTo>
                  <a:pt x="2736276" y="0"/>
                </a:lnTo>
                <a:lnTo>
                  <a:pt x="2760327" y="0"/>
                </a:lnTo>
                <a:lnTo>
                  <a:pt x="3334069" y="0"/>
                </a:lnTo>
                <a:lnTo>
                  <a:pt x="5200250" y="0"/>
                </a:lnTo>
                <a:lnTo>
                  <a:pt x="5773992" y="0"/>
                </a:lnTo>
                <a:lnTo>
                  <a:pt x="5798043" y="0"/>
                </a:lnTo>
                <a:lnTo>
                  <a:pt x="5889185" y="0"/>
                </a:lnTo>
                <a:lnTo>
                  <a:pt x="6202948" y="0"/>
                </a:lnTo>
                <a:lnTo>
                  <a:pt x="6776690" y="0"/>
                </a:lnTo>
                <a:lnTo>
                  <a:pt x="6800741" y="0"/>
                </a:lnTo>
                <a:lnTo>
                  <a:pt x="6891883" y="0"/>
                </a:lnTo>
                <a:lnTo>
                  <a:pt x="6891883" y="6858000"/>
                </a:lnTo>
                <a:lnTo>
                  <a:pt x="6800741" y="6858000"/>
                </a:lnTo>
                <a:lnTo>
                  <a:pt x="6776690" y="6858000"/>
                </a:lnTo>
                <a:lnTo>
                  <a:pt x="6202948" y="6858000"/>
                </a:lnTo>
                <a:lnTo>
                  <a:pt x="5889185" y="6858000"/>
                </a:lnTo>
                <a:lnTo>
                  <a:pt x="5798043" y="6858000"/>
                </a:lnTo>
                <a:lnTo>
                  <a:pt x="5773992" y="6858000"/>
                </a:lnTo>
                <a:lnTo>
                  <a:pt x="5200250" y="6858000"/>
                </a:lnTo>
                <a:lnTo>
                  <a:pt x="2174233" y="6858000"/>
                </a:lnTo>
                <a:lnTo>
                  <a:pt x="1600491" y="6858000"/>
                </a:lnTo>
                <a:lnTo>
                  <a:pt x="1576440" y="6858000"/>
                </a:lnTo>
                <a:lnTo>
                  <a:pt x="1171535" y="6858000"/>
                </a:lnTo>
                <a:lnTo>
                  <a:pt x="1002698" y="6858000"/>
                </a:lnTo>
                <a:lnTo>
                  <a:pt x="597793" y="6858000"/>
                </a:lnTo>
                <a:lnTo>
                  <a:pt x="5737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8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chemeClr val="bg1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chemeClr val="bg1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chemeClr val="bg1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0" name="Espace réservé du numéro de diapositive 1">
            <a:extLst>
              <a:ext uri="{FF2B5EF4-FFF2-40B4-BE49-F238E27FC236}">
                <a16:creationId xmlns:a16="http://schemas.microsoft.com/office/drawing/2014/main" id="{E9ADBC3E-653C-4830-925D-595C611B863F}"/>
              </a:ext>
            </a:extLst>
          </p:cNvPr>
          <p:cNvSpPr txBox="1">
            <a:spLocks/>
          </p:cNvSpPr>
          <p:nvPr userDrawn="1"/>
        </p:nvSpPr>
        <p:spPr>
          <a:xfrm>
            <a:off x="10101185" y="65867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313D9CD-C149-4442-AE73-2BF803395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421" y="1058242"/>
            <a:ext cx="3266010" cy="13140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4000" kern="120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1" name="Marcador de texto vertical 2">
            <a:extLst>
              <a:ext uri="{FF2B5EF4-FFF2-40B4-BE49-F238E27FC236}">
                <a16:creationId xmlns:a16="http://schemas.microsoft.com/office/drawing/2014/main" id="{25D022D8-90E6-47E6-A3B6-401A52F84A88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517421" y="2428608"/>
            <a:ext cx="4824479" cy="2714892"/>
          </a:xfrm>
          <a:prstGeom prst="rect">
            <a:avLst/>
          </a:prstGeom>
        </p:spPr>
        <p:txBody>
          <a:bodyPr vert="horz" lIns="0" tIns="72000" bIns="7200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kern="1200" noProof="0" dirty="0">
                <a:solidFill>
                  <a:schemeClr val="tx2"/>
                </a:solidFill>
                <a:latin typeface="Geon Soft" panose="020F0503030302020204" pitchFamily="34" charset="0"/>
                <a:ea typeface="Segoe UI" panose="020B0502040204020203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148590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and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CDDBD701-B24E-403B-B148-FB19F8EED7CB}"/>
              </a:ext>
            </a:extLst>
          </p:cNvPr>
          <p:cNvSpPr/>
          <p:nvPr userDrawn="1"/>
        </p:nvSpPr>
        <p:spPr bwMode="auto">
          <a:xfrm>
            <a:off x="-26406" y="4426857"/>
            <a:ext cx="12218098" cy="2431143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txBody>
          <a:bodyPr lIns="0" tIns="0" rIns="0" bIns="0" rtlCol="0" anchor="ctr"/>
          <a:lstStyle/>
          <a:p>
            <a:pPr algn="ctr"/>
            <a:endParaRPr lang="en-US" sz="2200" dirty="0">
              <a:solidFill>
                <a:schemeClr val="bg1"/>
              </a:solidFill>
              <a:latin typeface="Geon Soft" panose="020F0503030302020204" pitchFamily="34" charset="0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chemeClr val="bg1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chemeClr val="bg1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chemeClr val="bg1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  <a:solidFill>
            <a:schemeClr val="bg1"/>
          </a:solidFill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82448976-20C5-4450-8999-8D6F1A3E5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1505772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5E1CEB41-6CEC-48BD-B66D-D659AA7B0F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70482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1" name="Marcador de texto vertical 2">
            <a:extLst>
              <a:ext uri="{FF2B5EF4-FFF2-40B4-BE49-F238E27FC236}">
                <a16:creationId xmlns:a16="http://schemas.microsoft.com/office/drawing/2014/main" id="{335CF826-26C4-4952-8423-E56CC7BA805C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343114" y="973849"/>
            <a:ext cx="5227262" cy="463065"/>
          </a:xfrm>
          <a:prstGeom prst="rect">
            <a:avLst/>
          </a:prstGeom>
        </p:spPr>
        <p:txBody>
          <a:bodyPr vert="horz" lIns="0" tIns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200" b="0" i="0" u="none" strike="noStrike" kern="1200" cap="none" spc="0" normalizeH="0" baseline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or paragraph of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2725643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94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0FB71A39-F482-470E-8571-258ECE5241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151586" cy="6858000"/>
          </a:xfrm>
          <a:custGeom>
            <a:avLst/>
            <a:gdLst>
              <a:gd name="connsiteX0" fmla="*/ 0 w 8151586"/>
              <a:gd name="connsiteY0" fmla="*/ 0 h 6858000"/>
              <a:gd name="connsiteX1" fmla="*/ 279400 w 8151586"/>
              <a:gd name="connsiteY1" fmla="*/ 0 h 6858000"/>
              <a:gd name="connsiteX2" fmla="*/ 7683500 w 8151586"/>
              <a:gd name="connsiteY2" fmla="*/ 0 h 6858000"/>
              <a:gd name="connsiteX3" fmla="*/ 8151586 w 8151586"/>
              <a:gd name="connsiteY3" fmla="*/ 0 h 6858000"/>
              <a:gd name="connsiteX4" fmla="*/ 6991750 w 8151586"/>
              <a:gd name="connsiteY4" fmla="*/ 6858000 h 6858000"/>
              <a:gd name="connsiteX5" fmla="*/ 6712350 w 8151586"/>
              <a:gd name="connsiteY5" fmla="*/ 6858000 h 6858000"/>
              <a:gd name="connsiteX6" fmla="*/ 279400 w 8151586"/>
              <a:gd name="connsiteY6" fmla="*/ 6858000 h 6858000"/>
              <a:gd name="connsiteX7" fmla="*/ 0 w 815158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51586" h="6858000">
                <a:moveTo>
                  <a:pt x="0" y="0"/>
                </a:moveTo>
                <a:lnTo>
                  <a:pt x="279400" y="0"/>
                </a:lnTo>
                <a:lnTo>
                  <a:pt x="7683500" y="0"/>
                </a:lnTo>
                <a:lnTo>
                  <a:pt x="8151586" y="0"/>
                </a:lnTo>
                <a:lnTo>
                  <a:pt x="6991750" y="6858000"/>
                </a:lnTo>
                <a:lnTo>
                  <a:pt x="6712350" y="6858000"/>
                </a:lnTo>
                <a:lnTo>
                  <a:pt x="279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4288869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7669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8A1CB57E-7B3F-481B-AB57-1D57884FFD28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2894DB2D-D03D-4468-8DF7-023B8A232B2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F264A08-DA68-45DF-991A-B6223CA9B5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B867B8B-28B3-4A8D-9B3F-07088E9D8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1E4D9DE-BA9E-4CDA-88BA-A237B50FA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C5C3C4D-FC3D-406F-9560-4B2E689B76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360ED18-00A2-4A3B-AFE3-0D2A5A9D1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FF8A421-516A-4259-B17D-D39DB695C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7CCAF5C-E177-4F2F-B992-3ACB762AB4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43D20B3-E7BB-4EE5-9E86-AA7FB06256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33071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 Marcador de posición de imagen">
            <a:extLst>
              <a:ext uri="{FF2B5EF4-FFF2-40B4-BE49-F238E27FC236}">
                <a16:creationId xmlns:a16="http://schemas.microsoft.com/office/drawing/2014/main" id="{E8461D7E-FE61-4DE6-B040-6B7B8B33B3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689" y="1511299"/>
            <a:ext cx="4399200" cy="444137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DD5A1240-8D28-4BA5-9164-3F0F4D22A6B7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AF7BC64-F276-4C16-A05D-856500B786E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6A2DF4C-9563-4113-B035-9F1CE80025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6018361-45CB-4681-9DC8-AD4A6D5A4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77837B3A-EFB6-40ED-8A65-B0AF0FE61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E380D235-51A3-4E1A-8845-04C6F9C71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4C3440D5-4AE9-4397-AAF8-15B128AEC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197DCAE5-6DAC-43F4-A4B2-232FD5823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3EB33E40-CD80-401E-9A9B-7F65AE96C9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33AA9642-ABF7-4F60-A869-E5EEF735D7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ítulo 1">
            <a:extLst>
              <a:ext uri="{FF2B5EF4-FFF2-40B4-BE49-F238E27FC236}">
                <a16:creationId xmlns:a16="http://schemas.microsoft.com/office/drawing/2014/main" id="{5C1F9D71-6CEE-4002-9C08-99241A1DE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1505772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7B2111CD-2AE7-43BF-836A-74E3C327CFF9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343114" y="99239"/>
            <a:ext cx="70482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15" name="Marcador de texto vertical 2">
            <a:extLst>
              <a:ext uri="{FF2B5EF4-FFF2-40B4-BE49-F238E27FC236}">
                <a16:creationId xmlns:a16="http://schemas.microsoft.com/office/drawing/2014/main" id="{112DB1C0-EB42-4D4F-91C6-8BC9DA6AAA6B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343114" y="973849"/>
            <a:ext cx="11505772" cy="274205"/>
          </a:xfrm>
          <a:prstGeom prst="rect">
            <a:avLst/>
          </a:prstGeom>
        </p:spPr>
        <p:txBody>
          <a:bodyPr vert="horz" lIns="0" tIns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200" b="0" i="0" u="none" strike="noStrike" kern="1200" cap="none" spc="0" normalizeH="0" baseline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or paragraph of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3799623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16305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DB0F5E77-E338-4DE8-9BA4-46F4A53E6EB6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422F36B-005E-46D6-8AE0-5D70B6E7A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0514" y="367064"/>
            <a:ext cx="6756186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E4A8BAAF-AAC2-43E5-8299-2FE08E27B41B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4940514" y="99239"/>
            <a:ext cx="2726657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907246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 Marcador de posición de imagen">
            <a:extLst>
              <a:ext uri="{FF2B5EF4-FFF2-40B4-BE49-F238E27FC236}">
                <a16:creationId xmlns:a16="http://schemas.microsoft.com/office/drawing/2014/main" id="{E8461D7E-FE61-4DE6-B040-6B7B8B33B3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94743" cy="223221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2 Marcador de posición de imagen">
            <a:extLst>
              <a:ext uri="{FF2B5EF4-FFF2-40B4-BE49-F238E27FC236}">
                <a16:creationId xmlns:a16="http://schemas.microsoft.com/office/drawing/2014/main" id="{5D056E86-F53E-4F59-A1A3-8F1C563B49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57258" y="4625786"/>
            <a:ext cx="2732956" cy="223221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5" name="2 Marcador de posición de imagen">
            <a:extLst>
              <a:ext uri="{FF2B5EF4-FFF2-40B4-BE49-F238E27FC236}">
                <a16:creationId xmlns:a16="http://schemas.microsoft.com/office/drawing/2014/main" id="{782A0CB8-F6A3-43F0-8870-A425936143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4625788"/>
            <a:ext cx="3178628" cy="223221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9" name="2 Marcador de posición de imagen">
            <a:extLst>
              <a:ext uri="{FF2B5EF4-FFF2-40B4-BE49-F238E27FC236}">
                <a16:creationId xmlns:a16="http://schemas.microsoft.com/office/drawing/2014/main" id="{8F1986B3-05C3-491A-9010-C68F57F33E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94743" y="0"/>
            <a:ext cx="3294743" cy="223221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0" name="2 Marcador de posición de imagen">
            <a:extLst>
              <a:ext uri="{FF2B5EF4-FFF2-40B4-BE49-F238E27FC236}">
                <a16:creationId xmlns:a16="http://schemas.microsoft.com/office/drawing/2014/main" id="{FAB6D995-7443-4EC6-98B0-B72291B8C3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232212"/>
            <a:ext cx="4383314" cy="23935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1" name="2 Marcador de posición de imagen">
            <a:extLst>
              <a:ext uri="{FF2B5EF4-FFF2-40B4-BE49-F238E27FC236}">
                <a16:creationId xmlns:a16="http://schemas.microsoft.com/office/drawing/2014/main" id="{18B6C2D4-32FD-4507-A4E3-3BF2E6AD4E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78629" y="4625788"/>
            <a:ext cx="3178628" cy="223221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2 Marcador de posición de imagen">
            <a:extLst>
              <a:ext uri="{FF2B5EF4-FFF2-40B4-BE49-F238E27FC236}">
                <a16:creationId xmlns:a16="http://schemas.microsoft.com/office/drawing/2014/main" id="{310A0FFA-4450-4B00-82C7-5D1ACBCC126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89487" y="0"/>
            <a:ext cx="2500726" cy="223221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2 Marcador de posición de imagen">
            <a:extLst>
              <a:ext uri="{FF2B5EF4-FFF2-40B4-BE49-F238E27FC236}">
                <a16:creationId xmlns:a16="http://schemas.microsoft.com/office/drawing/2014/main" id="{31F9A533-5106-4970-B76C-1F71B8B21CF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0212" y="0"/>
            <a:ext cx="3101788" cy="223221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2 Marcador de posición de imagen">
            <a:extLst>
              <a:ext uri="{FF2B5EF4-FFF2-40B4-BE49-F238E27FC236}">
                <a16:creationId xmlns:a16="http://schemas.microsoft.com/office/drawing/2014/main" id="{CAF8EC6B-35B0-417D-A6E2-CFAF6CC4BE3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90210" y="4625788"/>
            <a:ext cx="3101789" cy="223221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486827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 Marcador de posición de imagen">
            <a:extLst>
              <a:ext uri="{FF2B5EF4-FFF2-40B4-BE49-F238E27FC236}">
                <a16:creationId xmlns:a16="http://schemas.microsoft.com/office/drawing/2014/main" id="{E8461D7E-FE61-4DE6-B040-6B7B8B33B3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"/>
            <a:ext cx="3294743" cy="162898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2 Marcador de posición de imagen">
            <a:extLst>
              <a:ext uri="{FF2B5EF4-FFF2-40B4-BE49-F238E27FC236}">
                <a16:creationId xmlns:a16="http://schemas.microsoft.com/office/drawing/2014/main" id="{5D056E86-F53E-4F59-A1A3-8F1C563B49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95470" y="1629000"/>
            <a:ext cx="3294744" cy="1800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5" name="2 Marcador de posición de imagen">
            <a:extLst>
              <a:ext uri="{FF2B5EF4-FFF2-40B4-BE49-F238E27FC236}">
                <a16:creationId xmlns:a16="http://schemas.microsoft.com/office/drawing/2014/main" id="{782A0CB8-F6A3-43F0-8870-A425936143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3294743" cy="162898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9" name="2 Marcador de posición de imagen">
            <a:extLst>
              <a:ext uri="{FF2B5EF4-FFF2-40B4-BE49-F238E27FC236}">
                <a16:creationId xmlns:a16="http://schemas.microsoft.com/office/drawing/2014/main" id="{8F1986B3-05C3-491A-9010-C68F57F33E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94743" y="17"/>
            <a:ext cx="3294743" cy="162898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0" name="2 Marcador de posición de imagen">
            <a:extLst>
              <a:ext uri="{FF2B5EF4-FFF2-40B4-BE49-F238E27FC236}">
                <a16:creationId xmlns:a16="http://schemas.microsoft.com/office/drawing/2014/main" id="{FAB6D995-7443-4EC6-98B0-B72291B8C3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29000"/>
            <a:ext cx="5795469" cy="1800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1" name="2 Marcador de posición de imagen">
            <a:extLst>
              <a:ext uri="{FF2B5EF4-FFF2-40B4-BE49-F238E27FC236}">
                <a16:creationId xmlns:a16="http://schemas.microsoft.com/office/drawing/2014/main" id="{18B6C2D4-32FD-4507-A4E3-3BF2E6AD4E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4743" y="3429000"/>
            <a:ext cx="3294743" cy="162898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2 Marcador de posición de imagen">
            <a:extLst>
              <a:ext uri="{FF2B5EF4-FFF2-40B4-BE49-F238E27FC236}">
                <a16:creationId xmlns:a16="http://schemas.microsoft.com/office/drawing/2014/main" id="{310A0FFA-4450-4B00-82C7-5D1ACBCC126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89487" y="17"/>
            <a:ext cx="2500726" cy="162898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2 Marcador de posición de imagen">
            <a:extLst>
              <a:ext uri="{FF2B5EF4-FFF2-40B4-BE49-F238E27FC236}">
                <a16:creationId xmlns:a16="http://schemas.microsoft.com/office/drawing/2014/main" id="{31F9A533-5106-4970-B76C-1F71B8B21CF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0212" y="17"/>
            <a:ext cx="3101788" cy="162898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2 Marcador de posición de imagen">
            <a:extLst>
              <a:ext uri="{FF2B5EF4-FFF2-40B4-BE49-F238E27FC236}">
                <a16:creationId xmlns:a16="http://schemas.microsoft.com/office/drawing/2014/main" id="{2A106071-D230-480B-A3FD-EF8B63E7C41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90212" y="1629000"/>
            <a:ext cx="3101788" cy="1800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2 Marcador de posición de imagen">
            <a:extLst>
              <a:ext uri="{FF2B5EF4-FFF2-40B4-BE49-F238E27FC236}">
                <a16:creationId xmlns:a16="http://schemas.microsoft.com/office/drawing/2014/main" id="{CAF8EC6B-35B0-417D-A6E2-CFAF6CC4BE3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9486" y="3429000"/>
            <a:ext cx="5602514" cy="162898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2903501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899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A31ACA05-4FD7-4D77-8D6F-82AC1357CFCE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E401EFA-4E82-4D37-AF79-50934EDEB02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9678B2E-6EDF-4C2E-84CC-371586105C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C4B1DD0-3D6A-4440-887C-E953031C2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46E97FC-45C9-4229-804F-1557D8838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0F059F1-4B94-4944-83A6-12A9A8EEE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9A61C02-8AFD-4A1F-B330-AA0688ABA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152D04C-E236-47F4-B2DD-654EE0D9D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A736A03-01BB-447E-B842-0F819639A1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E3F680A-E120-4A8E-BF51-3263DBF41A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3181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">
            <a:extLst>
              <a:ext uri="{FF2B5EF4-FFF2-40B4-BE49-F238E27FC236}">
                <a16:creationId xmlns:a16="http://schemas.microsoft.com/office/drawing/2014/main" id="{82448976-20C5-4450-8999-8D6F1A3E5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1505772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5E1CEB41-6CEC-48BD-B66D-D659AA7B0F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70482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1" name="Marcador de texto vertical 2">
            <a:extLst>
              <a:ext uri="{FF2B5EF4-FFF2-40B4-BE49-F238E27FC236}">
                <a16:creationId xmlns:a16="http://schemas.microsoft.com/office/drawing/2014/main" id="{335CF826-26C4-4952-8423-E56CC7BA805C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343114" y="973849"/>
            <a:ext cx="11505772" cy="274205"/>
          </a:xfrm>
          <a:prstGeom prst="rect">
            <a:avLst/>
          </a:prstGeom>
        </p:spPr>
        <p:txBody>
          <a:bodyPr vert="horz" lIns="0" tIns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200" b="0" i="0" u="none" strike="noStrike" kern="1200" cap="none" spc="0" normalizeH="0" baseline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or paragraph of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40994126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6C070246-66C1-4FAF-9468-55569F24C7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56300" y="0"/>
            <a:ext cx="6235700" cy="6858000"/>
          </a:xfrm>
          <a:custGeom>
            <a:avLst/>
            <a:gdLst>
              <a:gd name="connsiteX0" fmla="*/ 971150 w 6235700"/>
              <a:gd name="connsiteY0" fmla="*/ 0 h 6858000"/>
              <a:gd name="connsiteX1" fmla="*/ 1250550 w 6235700"/>
              <a:gd name="connsiteY1" fmla="*/ 0 h 6858000"/>
              <a:gd name="connsiteX2" fmla="*/ 6235700 w 6235700"/>
              <a:gd name="connsiteY2" fmla="*/ 0 h 6858000"/>
              <a:gd name="connsiteX3" fmla="*/ 6235700 w 6235700"/>
              <a:gd name="connsiteY3" fmla="*/ 6858000 h 6858000"/>
              <a:gd name="connsiteX4" fmla="*/ 279400 w 6235700"/>
              <a:gd name="connsiteY4" fmla="*/ 6858000 h 6858000"/>
              <a:gd name="connsiteX5" fmla="*/ 0 w 62357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5700" h="6858000">
                <a:moveTo>
                  <a:pt x="971150" y="0"/>
                </a:moveTo>
                <a:lnTo>
                  <a:pt x="1250550" y="0"/>
                </a:lnTo>
                <a:lnTo>
                  <a:pt x="6235700" y="0"/>
                </a:lnTo>
                <a:lnTo>
                  <a:pt x="6235700" y="6858000"/>
                </a:lnTo>
                <a:lnTo>
                  <a:pt x="279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76330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5" name="Marcador de texto vertical 2">
            <a:extLst>
              <a:ext uri="{FF2B5EF4-FFF2-40B4-BE49-F238E27FC236}">
                <a16:creationId xmlns:a16="http://schemas.microsoft.com/office/drawing/2014/main" id="{ECC0877D-4D17-4E89-BC9A-4F2C083AB37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79031" y="2483582"/>
            <a:ext cx="10678672" cy="953023"/>
          </a:xfrm>
          <a:prstGeom prst="rect">
            <a:avLst/>
          </a:prstGeom>
        </p:spPr>
        <p:txBody>
          <a:bodyPr vert="horz"/>
          <a:lstStyle>
            <a:lvl1pPr marL="0" indent="0" algn="l" defTabSz="914400" rtl="0" eaLnBrk="1" latinLnBrk="0" hangingPunct="1">
              <a:lnSpc>
                <a:spcPct val="114000"/>
              </a:lnSpc>
              <a:buNone/>
              <a:defRPr lang="es-ES" sz="5400" kern="1200" dirty="0">
                <a:solidFill>
                  <a:schemeClr val="bg1"/>
                </a:solidFill>
                <a:latin typeface="Geon Soft" panose="020F0503030302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0" algn="l" defTabSz="914400" rtl="0" eaLnBrk="1" latinLnBrk="0" hangingPunct="1">
              <a:lnSpc>
                <a:spcPct val="114000"/>
              </a:lnSpc>
              <a:defRPr lang="es-ES" sz="1800" kern="120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14000"/>
              </a:lnSpc>
              <a:defRPr lang="es-ES" sz="1800" kern="120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14000"/>
              </a:lnSpc>
              <a:defRPr lang="es-ES" sz="1800" kern="120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14000"/>
              </a:lnSpc>
              <a:defRPr lang="en-US" sz="1800" kern="120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Edit</a:t>
            </a:r>
            <a:r>
              <a:rPr lang="es-ES" dirty="0"/>
              <a:t> Master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897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 Section Break Slide (type 1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3">
            <a:extLst>
              <a:ext uri="{FF2B5EF4-FFF2-40B4-BE49-F238E27FC236}">
                <a16:creationId xmlns:a16="http://schemas.microsoft.com/office/drawing/2014/main" id="{1E5695C6-5AA4-4FEA-992C-6E986B00B1B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961239" y="34025"/>
            <a:ext cx="7230761" cy="6789950"/>
          </a:xfrm>
          <a:custGeom>
            <a:avLst/>
            <a:gdLst>
              <a:gd name="T0" fmla="*/ 162 w 376"/>
              <a:gd name="T1" fmla="*/ 50 h 352"/>
              <a:gd name="T2" fmla="*/ 162 w 376"/>
              <a:gd name="T3" fmla="*/ 50 h 352"/>
              <a:gd name="T4" fmla="*/ 173 w 376"/>
              <a:gd name="T5" fmla="*/ 0 h 352"/>
              <a:gd name="T6" fmla="*/ 145 w 376"/>
              <a:gd name="T7" fmla="*/ 15 h 352"/>
              <a:gd name="T8" fmla="*/ 145 w 376"/>
              <a:gd name="T9" fmla="*/ 15 h 352"/>
              <a:gd name="T10" fmla="*/ 53 w 376"/>
              <a:gd name="T11" fmla="*/ 44 h 352"/>
              <a:gd name="T12" fmla="*/ 38 w 376"/>
              <a:gd name="T13" fmla="*/ 30 h 352"/>
              <a:gd name="T14" fmla="*/ 26 w 376"/>
              <a:gd name="T15" fmla="*/ 48 h 352"/>
              <a:gd name="T16" fmla="*/ 16 w 376"/>
              <a:gd name="T17" fmla="*/ 70 h 352"/>
              <a:gd name="T18" fmla="*/ 56 w 376"/>
              <a:gd name="T19" fmla="*/ 86 h 352"/>
              <a:gd name="T20" fmla="*/ 162 w 376"/>
              <a:gd name="T21" fmla="*/ 50 h 352"/>
              <a:gd name="T22" fmla="*/ 256 w 376"/>
              <a:gd name="T23" fmla="*/ 161 h 352"/>
              <a:gd name="T24" fmla="*/ 244 w 376"/>
              <a:gd name="T25" fmla="*/ 225 h 352"/>
              <a:gd name="T26" fmla="*/ 244 w 376"/>
              <a:gd name="T27" fmla="*/ 225 h 352"/>
              <a:gd name="T28" fmla="*/ 70 w 376"/>
              <a:gd name="T29" fmla="*/ 280 h 352"/>
              <a:gd name="T30" fmla="*/ 26 w 376"/>
              <a:gd name="T31" fmla="*/ 253 h 352"/>
              <a:gd name="T32" fmla="*/ 16 w 376"/>
              <a:gd name="T33" fmla="*/ 231 h 352"/>
              <a:gd name="T34" fmla="*/ 14 w 376"/>
              <a:gd name="T35" fmla="*/ 223 h 352"/>
              <a:gd name="T36" fmla="*/ 42 w 376"/>
              <a:gd name="T37" fmla="*/ 234 h 352"/>
              <a:gd name="T38" fmla="*/ 222 w 376"/>
              <a:gd name="T39" fmla="*/ 179 h 352"/>
              <a:gd name="T40" fmla="*/ 222 w 376"/>
              <a:gd name="T41" fmla="*/ 179 h 352"/>
              <a:gd name="T42" fmla="*/ 256 w 376"/>
              <a:gd name="T43" fmla="*/ 161 h 352"/>
              <a:gd name="T44" fmla="*/ 376 w 376"/>
              <a:gd name="T45" fmla="*/ 208 h 352"/>
              <a:gd name="T46" fmla="*/ 339 w 376"/>
              <a:gd name="T47" fmla="*/ 229 h 352"/>
              <a:gd name="T48" fmla="*/ 339 w 376"/>
              <a:gd name="T49" fmla="*/ 229 h 352"/>
              <a:gd name="T50" fmla="*/ 171 w 376"/>
              <a:gd name="T51" fmla="*/ 306 h 352"/>
              <a:gd name="T52" fmla="*/ 81 w 376"/>
              <a:gd name="T53" fmla="*/ 315 h 352"/>
              <a:gd name="T54" fmla="*/ 91 w 376"/>
              <a:gd name="T55" fmla="*/ 323 h 352"/>
              <a:gd name="T56" fmla="*/ 121 w 376"/>
              <a:gd name="T57" fmla="*/ 339 h 352"/>
              <a:gd name="T58" fmla="*/ 210 w 376"/>
              <a:gd name="T59" fmla="*/ 342 h 352"/>
              <a:gd name="T60" fmla="*/ 364 w 376"/>
              <a:gd name="T61" fmla="*/ 267 h 352"/>
              <a:gd name="T62" fmla="*/ 364 w 376"/>
              <a:gd name="T63" fmla="*/ 267 h 352"/>
              <a:gd name="T64" fmla="*/ 376 w 376"/>
              <a:gd name="T65" fmla="*/ 208 h 352"/>
              <a:gd name="T66" fmla="*/ 321 w 376"/>
              <a:gd name="T67" fmla="*/ 1 h 352"/>
              <a:gd name="T68" fmla="*/ 310 w 376"/>
              <a:gd name="T69" fmla="*/ 71 h 352"/>
              <a:gd name="T70" fmla="*/ 310 w 376"/>
              <a:gd name="T71" fmla="*/ 71 h 352"/>
              <a:gd name="T72" fmla="*/ 58 w 376"/>
              <a:gd name="T73" fmla="*/ 184 h 352"/>
              <a:gd name="T74" fmla="*/ 0 w 376"/>
              <a:gd name="T75" fmla="*/ 158 h 352"/>
              <a:gd name="T76" fmla="*/ 1 w 376"/>
              <a:gd name="T77" fmla="*/ 125 h 352"/>
              <a:gd name="T78" fmla="*/ 3 w 376"/>
              <a:gd name="T79" fmla="*/ 118 h 352"/>
              <a:gd name="T80" fmla="*/ 31 w 376"/>
              <a:gd name="T81" fmla="*/ 133 h 352"/>
              <a:gd name="T82" fmla="*/ 281 w 376"/>
              <a:gd name="T83" fmla="*/ 27 h 352"/>
              <a:gd name="T84" fmla="*/ 281 w 376"/>
              <a:gd name="T85" fmla="*/ 27 h 352"/>
              <a:gd name="T86" fmla="*/ 321 w 376"/>
              <a:gd name="T87" fmla="*/ 1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76" h="352">
                <a:moveTo>
                  <a:pt x="162" y="50"/>
                </a:moveTo>
                <a:cubicBezTo>
                  <a:pt x="162" y="50"/>
                  <a:pt x="162" y="50"/>
                  <a:pt x="162" y="50"/>
                </a:cubicBezTo>
                <a:cubicBezTo>
                  <a:pt x="173" y="0"/>
                  <a:pt x="173" y="0"/>
                  <a:pt x="173" y="0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12" y="31"/>
                  <a:pt x="69" y="44"/>
                  <a:pt x="53" y="44"/>
                </a:cubicBezTo>
                <a:cubicBezTo>
                  <a:pt x="40" y="44"/>
                  <a:pt x="37" y="38"/>
                  <a:pt x="38" y="30"/>
                </a:cubicBezTo>
                <a:cubicBezTo>
                  <a:pt x="38" y="30"/>
                  <a:pt x="32" y="39"/>
                  <a:pt x="26" y="48"/>
                </a:cubicBezTo>
                <a:cubicBezTo>
                  <a:pt x="22" y="55"/>
                  <a:pt x="18" y="63"/>
                  <a:pt x="16" y="70"/>
                </a:cubicBezTo>
                <a:cubicBezTo>
                  <a:pt x="8" y="89"/>
                  <a:pt x="24" y="92"/>
                  <a:pt x="56" y="86"/>
                </a:cubicBezTo>
                <a:cubicBezTo>
                  <a:pt x="85" y="81"/>
                  <a:pt x="129" y="65"/>
                  <a:pt x="162" y="50"/>
                </a:cubicBezTo>
                <a:moveTo>
                  <a:pt x="256" y="161"/>
                </a:moveTo>
                <a:cubicBezTo>
                  <a:pt x="244" y="225"/>
                  <a:pt x="244" y="225"/>
                  <a:pt x="244" y="225"/>
                </a:cubicBezTo>
                <a:cubicBezTo>
                  <a:pt x="244" y="225"/>
                  <a:pt x="244" y="225"/>
                  <a:pt x="244" y="225"/>
                </a:cubicBezTo>
                <a:cubicBezTo>
                  <a:pt x="196" y="250"/>
                  <a:pt x="116" y="282"/>
                  <a:pt x="70" y="280"/>
                </a:cubicBezTo>
                <a:cubicBezTo>
                  <a:pt x="47" y="279"/>
                  <a:pt x="33" y="268"/>
                  <a:pt x="26" y="253"/>
                </a:cubicBezTo>
                <a:cubicBezTo>
                  <a:pt x="24" y="250"/>
                  <a:pt x="20" y="240"/>
                  <a:pt x="16" y="231"/>
                </a:cubicBezTo>
                <a:cubicBezTo>
                  <a:pt x="15" y="225"/>
                  <a:pt x="16" y="229"/>
                  <a:pt x="14" y="223"/>
                </a:cubicBezTo>
                <a:cubicBezTo>
                  <a:pt x="20" y="232"/>
                  <a:pt x="30" y="234"/>
                  <a:pt x="42" y="234"/>
                </a:cubicBezTo>
                <a:cubicBezTo>
                  <a:pt x="98" y="233"/>
                  <a:pt x="170" y="203"/>
                  <a:pt x="222" y="179"/>
                </a:cubicBezTo>
                <a:cubicBezTo>
                  <a:pt x="222" y="179"/>
                  <a:pt x="222" y="179"/>
                  <a:pt x="222" y="179"/>
                </a:cubicBezTo>
                <a:lnTo>
                  <a:pt x="256" y="161"/>
                </a:lnTo>
                <a:close/>
                <a:moveTo>
                  <a:pt x="376" y="208"/>
                </a:moveTo>
                <a:cubicBezTo>
                  <a:pt x="339" y="229"/>
                  <a:pt x="339" y="229"/>
                  <a:pt x="339" y="229"/>
                </a:cubicBezTo>
                <a:cubicBezTo>
                  <a:pt x="339" y="229"/>
                  <a:pt x="339" y="229"/>
                  <a:pt x="339" y="229"/>
                </a:cubicBezTo>
                <a:cubicBezTo>
                  <a:pt x="272" y="267"/>
                  <a:pt x="230" y="289"/>
                  <a:pt x="171" y="306"/>
                </a:cubicBezTo>
                <a:cubicBezTo>
                  <a:pt x="141" y="314"/>
                  <a:pt x="97" y="323"/>
                  <a:pt x="81" y="315"/>
                </a:cubicBezTo>
                <a:cubicBezTo>
                  <a:pt x="84" y="318"/>
                  <a:pt x="88" y="321"/>
                  <a:pt x="91" y="323"/>
                </a:cubicBezTo>
                <a:cubicBezTo>
                  <a:pt x="98" y="327"/>
                  <a:pt x="114" y="336"/>
                  <a:pt x="121" y="339"/>
                </a:cubicBezTo>
                <a:cubicBezTo>
                  <a:pt x="149" y="351"/>
                  <a:pt x="171" y="352"/>
                  <a:pt x="210" y="342"/>
                </a:cubicBezTo>
                <a:cubicBezTo>
                  <a:pt x="266" y="324"/>
                  <a:pt x="323" y="295"/>
                  <a:pt x="364" y="267"/>
                </a:cubicBezTo>
                <a:cubicBezTo>
                  <a:pt x="364" y="267"/>
                  <a:pt x="364" y="267"/>
                  <a:pt x="364" y="267"/>
                </a:cubicBezTo>
                <a:lnTo>
                  <a:pt x="376" y="208"/>
                </a:lnTo>
                <a:close/>
                <a:moveTo>
                  <a:pt x="321" y="1"/>
                </a:moveTo>
                <a:cubicBezTo>
                  <a:pt x="310" y="71"/>
                  <a:pt x="310" y="71"/>
                  <a:pt x="310" y="71"/>
                </a:cubicBezTo>
                <a:cubicBezTo>
                  <a:pt x="310" y="71"/>
                  <a:pt x="310" y="71"/>
                  <a:pt x="310" y="71"/>
                </a:cubicBezTo>
                <a:cubicBezTo>
                  <a:pt x="240" y="124"/>
                  <a:pt x="119" y="172"/>
                  <a:pt x="58" y="184"/>
                </a:cubicBezTo>
                <a:cubicBezTo>
                  <a:pt x="19" y="191"/>
                  <a:pt x="3" y="177"/>
                  <a:pt x="0" y="158"/>
                </a:cubicBezTo>
                <a:cubicBezTo>
                  <a:pt x="0" y="142"/>
                  <a:pt x="0" y="137"/>
                  <a:pt x="1" y="125"/>
                </a:cubicBezTo>
                <a:cubicBezTo>
                  <a:pt x="1" y="122"/>
                  <a:pt x="2" y="121"/>
                  <a:pt x="3" y="118"/>
                </a:cubicBezTo>
                <a:cubicBezTo>
                  <a:pt x="3" y="125"/>
                  <a:pt x="11" y="134"/>
                  <a:pt x="31" y="133"/>
                </a:cubicBezTo>
                <a:cubicBezTo>
                  <a:pt x="94" y="128"/>
                  <a:pt x="207" y="75"/>
                  <a:pt x="281" y="27"/>
                </a:cubicBezTo>
                <a:cubicBezTo>
                  <a:pt x="281" y="27"/>
                  <a:pt x="281" y="27"/>
                  <a:pt x="281" y="27"/>
                </a:cubicBezTo>
                <a:lnTo>
                  <a:pt x="321" y="1"/>
                </a:lnTo>
                <a:close/>
              </a:path>
            </a:pathLst>
          </a:custGeom>
          <a:solidFill>
            <a:srgbClr val="FFFFFF">
              <a:alpha val="4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45715" tIns="22857" rIns="45715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872F76F5-A158-44C1-89B5-EAA48ED8E56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345127"/>
            <a:ext cx="1228763" cy="216000"/>
            <a:chOff x="234094" y="5713480"/>
            <a:chExt cx="3189412" cy="612641"/>
          </a:xfrm>
          <a:solidFill>
            <a:schemeClr val="bg1"/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D6B99F6-0C60-46E1-8588-DA3D52E66E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B7CCFD5-7078-40F7-83FF-22400D2CD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1A6C78F9-A3C7-4175-BB82-762756BB1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66D8B1B-275A-4907-B089-1C8313C32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4CE7785-F413-4BED-B7BF-E33F21F24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6EB725D-4469-4C88-A9DD-FC6EA981D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63316A0-6FB6-4212-8D06-15F1387D9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C0A23A7-96AE-4E35-B0DA-40542407B7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D66B9693-48F8-4FDF-A2A6-82BC5D51A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700" y="4457635"/>
            <a:ext cx="11328186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EEC6034-9A34-4C0E-989E-FA1971FB6EF1}"/>
              </a:ext>
            </a:extLst>
          </p:cNvPr>
          <p:cNvCxnSpPr>
            <a:cxnSpLocks/>
          </p:cNvCxnSpPr>
          <p:nvPr userDrawn="1"/>
        </p:nvCxnSpPr>
        <p:spPr>
          <a:xfrm>
            <a:off x="520700" y="4180734"/>
            <a:ext cx="1004776" cy="0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7114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 Section Break Slide (type 1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3">
            <a:extLst>
              <a:ext uri="{FF2B5EF4-FFF2-40B4-BE49-F238E27FC236}">
                <a16:creationId xmlns:a16="http://schemas.microsoft.com/office/drawing/2014/main" id="{1E5695C6-5AA4-4FEA-992C-6E986B00B1B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961239" y="34025"/>
            <a:ext cx="7230761" cy="6789950"/>
          </a:xfrm>
          <a:custGeom>
            <a:avLst/>
            <a:gdLst>
              <a:gd name="T0" fmla="*/ 162 w 376"/>
              <a:gd name="T1" fmla="*/ 50 h 352"/>
              <a:gd name="T2" fmla="*/ 162 w 376"/>
              <a:gd name="T3" fmla="*/ 50 h 352"/>
              <a:gd name="T4" fmla="*/ 173 w 376"/>
              <a:gd name="T5" fmla="*/ 0 h 352"/>
              <a:gd name="T6" fmla="*/ 145 w 376"/>
              <a:gd name="T7" fmla="*/ 15 h 352"/>
              <a:gd name="T8" fmla="*/ 145 w 376"/>
              <a:gd name="T9" fmla="*/ 15 h 352"/>
              <a:gd name="T10" fmla="*/ 53 w 376"/>
              <a:gd name="T11" fmla="*/ 44 h 352"/>
              <a:gd name="T12" fmla="*/ 38 w 376"/>
              <a:gd name="T13" fmla="*/ 30 h 352"/>
              <a:gd name="T14" fmla="*/ 26 w 376"/>
              <a:gd name="T15" fmla="*/ 48 h 352"/>
              <a:gd name="T16" fmla="*/ 16 w 376"/>
              <a:gd name="T17" fmla="*/ 70 h 352"/>
              <a:gd name="T18" fmla="*/ 56 w 376"/>
              <a:gd name="T19" fmla="*/ 86 h 352"/>
              <a:gd name="T20" fmla="*/ 162 w 376"/>
              <a:gd name="T21" fmla="*/ 50 h 352"/>
              <a:gd name="T22" fmla="*/ 256 w 376"/>
              <a:gd name="T23" fmla="*/ 161 h 352"/>
              <a:gd name="T24" fmla="*/ 244 w 376"/>
              <a:gd name="T25" fmla="*/ 225 h 352"/>
              <a:gd name="T26" fmla="*/ 244 w 376"/>
              <a:gd name="T27" fmla="*/ 225 h 352"/>
              <a:gd name="T28" fmla="*/ 70 w 376"/>
              <a:gd name="T29" fmla="*/ 280 h 352"/>
              <a:gd name="T30" fmla="*/ 26 w 376"/>
              <a:gd name="T31" fmla="*/ 253 h 352"/>
              <a:gd name="T32" fmla="*/ 16 w 376"/>
              <a:gd name="T33" fmla="*/ 231 h 352"/>
              <a:gd name="T34" fmla="*/ 14 w 376"/>
              <a:gd name="T35" fmla="*/ 223 h 352"/>
              <a:gd name="T36" fmla="*/ 42 w 376"/>
              <a:gd name="T37" fmla="*/ 234 h 352"/>
              <a:gd name="T38" fmla="*/ 222 w 376"/>
              <a:gd name="T39" fmla="*/ 179 h 352"/>
              <a:gd name="T40" fmla="*/ 222 w 376"/>
              <a:gd name="T41" fmla="*/ 179 h 352"/>
              <a:gd name="T42" fmla="*/ 256 w 376"/>
              <a:gd name="T43" fmla="*/ 161 h 352"/>
              <a:gd name="T44" fmla="*/ 376 w 376"/>
              <a:gd name="T45" fmla="*/ 208 h 352"/>
              <a:gd name="T46" fmla="*/ 339 w 376"/>
              <a:gd name="T47" fmla="*/ 229 h 352"/>
              <a:gd name="T48" fmla="*/ 339 w 376"/>
              <a:gd name="T49" fmla="*/ 229 h 352"/>
              <a:gd name="T50" fmla="*/ 171 w 376"/>
              <a:gd name="T51" fmla="*/ 306 h 352"/>
              <a:gd name="T52" fmla="*/ 81 w 376"/>
              <a:gd name="T53" fmla="*/ 315 h 352"/>
              <a:gd name="T54" fmla="*/ 91 w 376"/>
              <a:gd name="T55" fmla="*/ 323 h 352"/>
              <a:gd name="T56" fmla="*/ 121 w 376"/>
              <a:gd name="T57" fmla="*/ 339 h 352"/>
              <a:gd name="T58" fmla="*/ 210 w 376"/>
              <a:gd name="T59" fmla="*/ 342 h 352"/>
              <a:gd name="T60" fmla="*/ 364 w 376"/>
              <a:gd name="T61" fmla="*/ 267 h 352"/>
              <a:gd name="T62" fmla="*/ 364 w 376"/>
              <a:gd name="T63" fmla="*/ 267 h 352"/>
              <a:gd name="T64" fmla="*/ 376 w 376"/>
              <a:gd name="T65" fmla="*/ 208 h 352"/>
              <a:gd name="T66" fmla="*/ 321 w 376"/>
              <a:gd name="T67" fmla="*/ 1 h 352"/>
              <a:gd name="T68" fmla="*/ 310 w 376"/>
              <a:gd name="T69" fmla="*/ 71 h 352"/>
              <a:gd name="T70" fmla="*/ 310 w 376"/>
              <a:gd name="T71" fmla="*/ 71 h 352"/>
              <a:gd name="T72" fmla="*/ 58 w 376"/>
              <a:gd name="T73" fmla="*/ 184 h 352"/>
              <a:gd name="T74" fmla="*/ 0 w 376"/>
              <a:gd name="T75" fmla="*/ 158 h 352"/>
              <a:gd name="T76" fmla="*/ 1 w 376"/>
              <a:gd name="T77" fmla="*/ 125 h 352"/>
              <a:gd name="T78" fmla="*/ 3 w 376"/>
              <a:gd name="T79" fmla="*/ 118 h 352"/>
              <a:gd name="T80" fmla="*/ 31 w 376"/>
              <a:gd name="T81" fmla="*/ 133 h 352"/>
              <a:gd name="T82" fmla="*/ 281 w 376"/>
              <a:gd name="T83" fmla="*/ 27 h 352"/>
              <a:gd name="T84" fmla="*/ 281 w 376"/>
              <a:gd name="T85" fmla="*/ 27 h 352"/>
              <a:gd name="T86" fmla="*/ 321 w 376"/>
              <a:gd name="T87" fmla="*/ 1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76" h="352">
                <a:moveTo>
                  <a:pt x="162" y="50"/>
                </a:moveTo>
                <a:cubicBezTo>
                  <a:pt x="162" y="50"/>
                  <a:pt x="162" y="50"/>
                  <a:pt x="162" y="50"/>
                </a:cubicBezTo>
                <a:cubicBezTo>
                  <a:pt x="173" y="0"/>
                  <a:pt x="173" y="0"/>
                  <a:pt x="173" y="0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12" y="31"/>
                  <a:pt x="69" y="44"/>
                  <a:pt x="53" y="44"/>
                </a:cubicBezTo>
                <a:cubicBezTo>
                  <a:pt x="40" y="44"/>
                  <a:pt x="37" y="38"/>
                  <a:pt x="38" y="30"/>
                </a:cubicBezTo>
                <a:cubicBezTo>
                  <a:pt x="38" y="30"/>
                  <a:pt x="32" y="39"/>
                  <a:pt x="26" y="48"/>
                </a:cubicBezTo>
                <a:cubicBezTo>
                  <a:pt x="22" y="55"/>
                  <a:pt x="18" y="63"/>
                  <a:pt x="16" y="70"/>
                </a:cubicBezTo>
                <a:cubicBezTo>
                  <a:pt x="8" y="89"/>
                  <a:pt x="24" y="92"/>
                  <a:pt x="56" y="86"/>
                </a:cubicBezTo>
                <a:cubicBezTo>
                  <a:pt x="85" y="81"/>
                  <a:pt x="129" y="65"/>
                  <a:pt x="162" y="50"/>
                </a:cubicBezTo>
                <a:moveTo>
                  <a:pt x="256" y="161"/>
                </a:moveTo>
                <a:cubicBezTo>
                  <a:pt x="244" y="225"/>
                  <a:pt x="244" y="225"/>
                  <a:pt x="244" y="225"/>
                </a:cubicBezTo>
                <a:cubicBezTo>
                  <a:pt x="244" y="225"/>
                  <a:pt x="244" y="225"/>
                  <a:pt x="244" y="225"/>
                </a:cubicBezTo>
                <a:cubicBezTo>
                  <a:pt x="196" y="250"/>
                  <a:pt x="116" y="282"/>
                  <a:pt x="70" y="280"/>
                </a:cubicBezTo>
                <a:cubicBezTo>
                  <a:pt x="47" y="279"/>
                  <a:pt x="33" y="268"/>
                  <a:pt x="26" y="253"/>
                </a:cubicBezTo>
                <a:cubicBezTo>
                  <a:pt x="24" y="250"/>
                  <a:pt x="20" y="240"/>
                  <a:pt x="16" y="231"/>
                </a:cubicBezTo>
                <a:cubicBezTo>
                  <a:pt x="15" y="225"/>
                  <a:pt x="16" y="229"/>
                  <a:pt x="14" y="223"/>
                </a:cubicBezTo>
                <a:cubicBezTo>
                  <a:pt x="20" y="232"/>
                  <a:pt x="30" y="234"/>
                  <a:pt x="42" y="234"/>
                </a:cubicBezTo>
                <a:cubicBezTo>
                  <a:pt x="98" y="233"/>
                  <a:pt x="170" y="203"/>
                  <a:pt x="222" y="179"/>
                </a:cubicBezTo>
                <a:cubicBezTo>
                  <a:pt x="222" y="179"/>
                  <a:pt x="222" y="179"/>
                  <a:pt x="222" y="179"/>
                </a:cubicBezTo>
                <a:lnTo>
                  <a:pt x="256" y="161"/>
                </a:lnTo>
                <a:close/>
                <a:moveTo>
                  <a:pt x="376" y="208"/>
                </a:moveTo>
                <a:cubicBezTo>
                  <a:pt x="339" y="229"/>
                  <a:pt x="339" y="229"/>
                  <a:pt x="339" y="229"/>
                </a:cubicBezTo>
                <a:cubicBezTo>
                  <a:pt x="339" y="229"/>
                  <a:pt x="339" y="229"/>
                  <a:pt x="339" y="229"/>
                </a:cubicBezTo>
                <a:cubicBezTo>
                  <a:pt x="272" y="267"/>
                  <a:pt x="230" y="289"/>
                  <a:pt x="171" y="306"/>
                </a:cubicBezTo>
                <a:cubicBezTo>
                  <a:pt x="141" y="314"/>
                  <a:pt x="97" y="323"/>
                  <a:pt x="81" y="315"/>
                </a:cubicBezTo>
                <a:cubicBezTo>
                  <a:pt x="84" y="318"/>
                  <a:pt x="88" y="321"/>
                  <a:pt x="91" y="323"/>
                </a:cubicBezTo>
                <a:cubicBezTo>
                  <a:pt x="98" y="327"/>
                  <a:pt x="114" y="336"/>
                  <a:pt x="121" y="339"/>
                </a:cubicBezTo>
                <a:cubicBezTo>
                  <a:pt x="149" y="351"/>
                  <a:pt x="171" y="352"/>
                  <a:pt x="210" y="342"/>
                </a:cubicBezTo>
                <a:cubicBezTo>
                  <a:pt x="266" y="324"/>
                  <a:pt x="323" y="295"/>
                  <a:pt x="364" y="267"/>
                </a:cubicBezTo>
                <a:cubicBezTo>
                  <a:pt x="364" y="267"/>
                  <a:pt x="364" y="267"/>
                  <a:pt x="364" y="267"/>
                </a:cubicBezTo>
                <a:lnTo>
                  <a:pt x="376" y="208"/>
                </a:lnTo>
                <a:close/>
                <a:moveTo>
                  <a:pt x="321" y="1"/>
                </a:moveTo>
                <a:cubicBezTo>
                  <a:pt x="310" y="71"/>
                  <a:pt x="310" y="71"/>
                  <a:pt x="310" y="71"/>
                </a:cubicBezTo>
                <a:cubicBezTo>
                  <a:pt x="310" y="71"/>
                  <a:pt x="310" y="71"/>
                  <a:pt x="310" y="71"/>
                </a:cubicBezTo>
                <a:cubicBezTo>
                  <a:pt x="240" y="124"/>
                  <a:pt x="119" y="172"/>
                  <a:pt x="58" y="184"/>
                </a:cubicBezTo>
                <a:cubicBezTo>
                  <a:pt x="19" y="191"/>
                  <a:pt x="3" y="177"/>
                  <a:pt x="0" y="158"/>
                </a:cubicBezTo>
                <a:cubicBezTo>
                  <a:pt x="0" y="142"/>
                  <a:pt x="0" y="137"/>
                  <a:pt x="1" y="125"/>
                </a:cubicBezTo>
                <a:cubicBezTo>
                  <a:pt x="1" y="122"/>
                  <a:pt x="2" y="121"/>
                  <a:pt x="3" y="118"/>
                </a:cubicBezTo>
                <a:cubicBezTo>
                  <a:pt x="3" y="125"/>
                  <a:pt x="11" y="134"/>
                  <a:pt x="31" y="133"/>
                </a:cubicBezTo>
                <a:cubicBezTo>
                  <a:pt x="94" y="128"/>
                  <a:pt x="207" y="75"/>
                  <a:pt x="281" y="27"/>
                </a:cubicBezTo>
                <a:cubicBezTo>
                  <a:pt x="281" y="27"/>
                  <a:pt x="281" y="27"/>
                  <a:pt x="281" y="27"/>
                </a:cubicBezTo>
                <a:lnTo>
                  <a:pt x="321" y="1"/>
                </a:lnTo>
                <a:close/>
              </a:path>
            </a:pathLst>
          </a:custGeom>
          <a:solidFill>
            <a:srgbClr val="FFFFFF">
              <a:alpha val="4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45715" tIns="22857" rIns="45715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872F76F5-A158-44C1-89B5-EAA48ED8E56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345127"/>
            <a:ext cx="1228763" cy="216000"/>
            <a:chOff x="234094" y="5713480"/>
            <a:chExt cx="3189412" cy="612641"/>
          </a:xfrm>
          <a:solidFill>
            <a:schemeClr val="bg1"/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D6B99F6-0C60-46E1-8588-DA3D52E66E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B7CCFD5-7078-40F7-83FF-22400D2CD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1A6C78F9-A3C7-4175-BB82-762756BB1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66D8B1B-275A-4907-B089-1C8313C32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4CE7785-F413-4BED-B7BF-E33F21F24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6EB725D-4469-4C88-A9DD-FC6EA981D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63316A0-6FB6-4212-8D06-15F1387D9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C0A23A7-96AE-4E35-B0DA-40542407B7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D66B9693-48F8-4FDF-A2A6-82BC5D51A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700" y="4457635"/>
            <a:ext cx="11328186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EEC6034-9A34-4C0E-989E-FA1971FB6EF1}"/>
              </a:ext>
            </a:extLst>
          </p:cNvPr>
          <p:cNvCxnSpPr>
            <a:cxnSpLocks/>
          </p:cNvCxnSpPr>
          <p:nvPr userDrawn="1"/>
        </p:nvCxnSpPr>
        <p:spPr>
          <a:xfrm>
            <a:off x="520700" y="4180734"/>
            <a:ext cx="1004776" cy="0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760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 Section Break Slide (type 1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3">
            <a:extLst>
              <a:ext uri="{FF2B5EF4-FFF2-40B4-BE49-F238E27FC236}">
                <a16:creationId xmlns:a16="http://schemas.microsoft.com/office/drawing/2014/main" id="{1E5695C6-5AA4-4FEA-992C-6E986B00B1B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961239" y="34025"/>
            <a:ext cx="7230761" cy="6789950"/>
          </a:xfrm>
          <a:custGeom>
            <a:avLst/>
            <a:gdLst>
              <a:gd name="T0" fmla="*/ 162 w 376"/>
              <a:gd name="T1" fmla="*/ 50 h 352"/>
              <a:gd name="T2" fmla="*/ 162 w 376"/>
              <a:gd name="T3" fmla="*/ 50 h 352"/>
              <a:gd name="T4" fmla="*/ 173 w 376"/>
              <a:gd name="T5" fmla="*/ 0 h 352"/>
              <a:gd name="T6" fmla="*/ 145 w 376"/>
              <a:gd name="T7" fmla="*/ 15 h 352"/>
              <a:gd name="T8" fmla="*/ 145 w 376"/>
              <a:gd name="T9" fmla="*/ 15 h 352"/>
              <a:gd name="T10" fmla="*/ 53 w 376"/>
              <a:gd name="T11" fmla="*/ 44 h 352"/>
              <a:gd name="T12" fmla="*/ 38 w 376"/>
              <a:gd name="T13" fmla="*/ 30 h 352"/>
              <a:gd name="T14" fmla="*/ 26 w 376"/>
              <a:gd name="T15" fmla="*/ 48 h 352"/>
              <a:gd name="T16" fmla="*/ 16 w 376"/>
              <a:gd name="T17" fmla="*/ 70 h 352"/>
              <a:gd name="T18" fmla="*/ 56 w 376"/>
              <a:gd name="T19" fmla="*/ 86 h 352"/>
              <a:gd name="T20" fmla="*/ 162 w 376"/>
              <a:gd name="T21" fmla="*/ 50 h 352"/>
              <a:gd name="T22" fmla="*/ 256 w 376"/>
              <a:gd name="T23" fmla="*/ 161 h 352"/>
              <a:gd name="T24" fmla="*/ 244 w 376"/>
              <a:gd name="T25" fmla="*/ 225 h 352"/>
              <a:gd name="T26" fmla="*/ 244 w 376"/>
              <a:gd name="T27" fmla="*/ 225 h 352"/>
              <a:gd name="T28" fmla="*/ 70 w 376"/>
              <a:gd name="T29" fmla="*/ 280 h 352"/>
              <a:gd name="T30" fmla="*/ 26 w 376"/>
              <a:gd name="T31" fmla="*/ 253 h 352"/>
              <a:gd name="T32" fmla="*/ 16 w 376"/>
              <a:gd name="T33" fmla="*/ 231 h 352"/>
              <a:gd name="T34" fmla="*/ 14 w 376"/>
              <a:gd name="T35" fmla="*/ 223 h 352"/>
              <a:gd name="T36" fmla="*/ 42 w 376"/>
              <a:gd name="T37" fmla="*/ 234 h 352"/>
              <a:gd name="T38" fmla="*/ 222 w 376"/>
              <a:gd name="T39" fmla="*/ 179 h 352"/>
              <a:gd name="T40" fmla="*/ 222 w 376"/>
              <a:gd name="T41" fmla="*/ 179 h 352"/>
              <a:gd name="T42" fmla="*/ 256 w 376"/>
              <a:gd name="T43" fmla="*/ 161 h 352"/>
              <a:gd name="T44" fmla="*/ 376 w 376"/>
              <a:gd name="T45" fmla="*/ 208 h 352"/>
              <a:gd name="T46" fmla="*/ 339 w 376"/>
              <a:gd name="T47" fmla="*/ 229 h 352"/>
              <a:gd name="T48" fmla="*/ 339 w 376"/>
              <a:gd name="T49" fmla="*/ 229 h 352"/>
              <a:gd name="T50" fmla="*/ 171 w 376"/>
              <a:gd name="T51" fmla="*/ 306 h 352"/>
              <a:gd name="T52" fmla="*/ 81 w 376"/>
              <a:gd name="T53" fmla="*/ 315 h 352"/>
              <a:gd name="T54" fmla="*/ 91 w 376"/>
              <a:gd name="T55" fmla="*/ 323 h 352"/>
              <a:gd name="T56" fmla="*/ 121 w 376"/>
              <a:gd name="T57" fmla="*/ 339 h 352"/>
              <a:gd name="T58" fmla="*/ 210 w 376"/>
              <a:gd name="T59" fmla="*/ 342 h 352"/>
              <a:gd name="T60" fmla="*/ 364 w 376"/>
              <a:gd name="T61" fmla="*/ 267 h 352"/>
              <a:gd name="T62" fmla="*/ 364 w 376"/>
              <a:gd name="T63" fmla="*/ 267 h 352"/>
              <a:gd name="T64" fmla="*/ 376 w 376"/>
              <a:gd name="T65" fmla="*/ 208 h 352"/>
              <a:gd name="T66" fmla="*/ 321 w 376"/>
              <a:gd name="T67" fmla="*/ 1 h 352"/>
              <a:gd name="T68" fmla="*/ 310 w 376"/>
              <a:gd name="T69" fmla="*/ 71 h 352"/>
              <a:gd name="T70" fmla="*/ 310 w 376"/>
              <a:gd name="T71" fmla="*/ 71 h 352"/>
              <a:gd name="T72" fmla="*/ 58 w 376"/>
              <a:gd name="T73" fmla="*/ 184 h 352"/>
              <a:gd name="T74" fmla="*/ 0 w 376"/>
              <a:gd name="T75" fmla="*/ 158 h 352"/>
              <a:gd name="T76" fmla="*/ 1 w 376"/>
              <a:gd name="T77" fmla="*/ 125 h 352"/>
              <a:gd name="T78" fmla="*/ 3 w 376"/>
              <a:gd name="T79" fmla="*/ 118 h 352"/>
              <a:gd name="T80" fmla="*/ 31 w 376"/>
              <a:gd name="T81" fmla="*/ 133 h 352"/>
              <a:gd name="T82" fmla="*/ 281 w 376"/>
              <a:gd name="T83" fmla="*/ 27 h 352"/>
              <a:gd name="T84" fmla="*/ 281 w 376"/>
              <a:gd name="T85" fmla="*/ 27 h 352"/>
              <a:gd name="T86" fmla="*/ 321 w 376"/>
              <a:gd name="T87" fmla="*/ 1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76" h="352">
                <a:moveTo>
                  <a:pt x="162" y="50"/>
                </a:moveTo>
                <a:cubicBezTo>
                  <a:pt x="162" y="50"/>
                  <a:pt x="162" y="50"/>
                  <a:pt x="162" y="50"/>
                </a:cubicBezTo>
                <a:cubicBezTo>
                  <a:pt x="173" y="0"/>
                  <a:pt x="173" y="0"/>
                  <a:pt x="173" y="0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12" y="31"/>
                  <a:pt x="69" y="44"/>
                  <a:pt x="53" y="44"/>
                </a:cubicBezTo>
                <a:cubicBezTo>
                  <a:pt x="40" y="44"/>
                  <a:pt x="37" y="38"/>
                  <a:pt x="38" y="30"/>
                </a:cubicBezTo>
                <a:cubicBezTo>
                  <a:pt x="38" y="30"/>
                  <a:pt x="32" y="39"/>
                  <a:pt x="26" y="48"/>
                </a:cubicBezTo>
                <a:cubicBezTo>
                  <a:pt x="22" y="55"/>
                  <a:pt x="18" y="63"/>
                  <a:pt x="16" y="70"/>
                </a:cubicBezTo>
                <a:cubicBezTo>
                  <a:pt x="8" y="89"/>
                  <a:pt x="24" y="92"/>
                  <a:pt x="56" y="86"/>
                </a:cubicBezTo>
                <a:cubicBezTo>
                  <a:pt x="85" y="81"/>
                  <a:pt x="129" y="65"/>
                  <a:pt x="162" y="50"/>
                </a:cubicBezTo>
                <a:moveTo>
                  <a:pt x="256" y="161"/>
                </a:moveTo>
                <a:cubicBezTo>
                  <a:pt x="244" y="225"/>
                  <a:pt x="244" y="225"/>
                  <a:pt x="244" y="225"/>
                </a:cubicBezTo>
                <a:cubicBezTo>
                  <a:pt x="244" y="225"/>
                  <a:pt x="244" y="225"/>
                  <a:pt x="244" y="225"/>
                </a:cubicBezTo>
                <a:cubicBezTo>
                  <a:pt x="196" y="250"/>
                  <a:pt x="116" y="282"/>
                  <a:pt x="70" y="280"/>
                </a:cubicBezTo>
                <a:cubicBezTo>
                  <a:pt x="47" y="279"/>
                  <a:pt x="33" y="268"/>
                  <a:pt x="26" y="253"/>
                </a:cubicBezTo>
                <a:cubicBezTo>
                  <a:pt x="24" y="250"/>
                  <a:pt x="20" y="240"/>
                  <a:pt x="16" y="231"/>
                </a:cubicBezTo>
                <a:cubicBezTo>
                  <a:pt x="15" y="225"/>
                  <a:pt x="16" y="229"/>
                  <a:pt x="14" y="223"/>
                </a:cubicBezTo>
                <a:cubicBezTo>
                  <a:pt x="20" y="232"/>
                  <a:pt x="30" y="234"/>
                  <a:pt x="42" y="234"/>
                </a:cubicBezTo>
                <a:cubicBezTo>
                  <a:pt x="98" y="233"/>
                  <a:pt x="170" y="203"/>
                  <a:pt x="222" y="179"/>
                </a:cubicBezTo>
                <a:cubicBezTo>
                  <a:pt x="222" y="179"/>
                  <a:pt x="222" y="179"/>
                  <a:pt x="222" y="179"/>
                </a:cubicBezTo>
                <a:lnTo>
                  <a:pt x="256" y="161"/>
                </a:lnTo>
                <a:close/>
                <a:moveTo>
                  <a:pt x="376" y="208"/>
                </a:moveTo>
                <a:cubicBezTo>
                  <a:pt x="339" y="229"/>
                  <a:pt x="339" y="229"/>
                  <a:pt x="339" y="229"/>
                </a:cubicBezTo>
                <a:cubicBezTo>
                  <a:pt x="339" y="229"/>
                  <a:pt x="339" y="229"/>
                  <a:pt x="339" y="229"/>
                </a:cubicBezTo>
                <a:cubicBezTo>
                  <a:pt x="272" y="267"/>
                  <a:pt x="230" y="289"/>
                  <a:pt x="171" y="306"/>
                </a:cubicBezTo>
                <a:cubicBezTo>
                  <a:pt x="141" y="314"/>
                  <a:pt x="97" y="323"/>
                  <a:pt x="81" y="315"/>
                </a:cubicBezTo>
                <a:cubicBezTo>
                  <a:pt x="84" y="318"/>
                  <a:pt x="88" y="321"/>
                  <a:pt x="91" y="323"/>
                </a:cubicBezTo>
                <a:cubicBezTo>
                  <a:pt x="98" y="327"/>
                  <a:pt x="114" y="336"/>
                  <a:pt x="121" y="339"/>
                </a:cubicBezTo>
                <a:cubicBezTo>
                  <a:pt x="149" y="351"/>
                  <a:pt x="171" y="352"/>
                  <a:pt x="210" y="342"/>
                </a:cubicBezTo>
                <a:cubicBezTo>
                  <a:pt x="266" y="324"/>
                  <a:pt x="323" y="295"/>
                  <a:pt x="364" y="267"/>
                </a:cubicBezTo>
                <a:cubicBezTo>
                  <a:pt x="364" y="267"/>
                  <a:pt x="364" y="267"/>
                  <a:pt x="364" y="267"/>
                </a:cubicBezTo>
                <a:lnTo>
                  <a:pt x="376" y="208"/>
                </a:lnTo>
                <a:close/>
                <a:moveTo>
                  <a:pt x="321" y="1"/>
                </a:moveTo>
                <a:cubicBezTo>
                  <a:pt x="310" y="71"/>
                  <a:pt x="310" y="71"/>
                  <a:pt x="310" y="71"/>
                </a:cubicBezTo>
                <a:cubicBezTo>
                  <a:pt x="310" y="71"/>
                  <a:pt x="310" y="71"/>
                  <a:pt x="310" y="71"/>
                </a:cubicBezTo>
                <a:cubicBezTo>
                  <a:pt x="240" y="124"/>
                  <a:pt x="119" y="172"/>
                  <a:pt x="58" y="184"/>
                </a:cubicBezTo>
                <a:cubicBezTo>
                  <a:pt x="19" y="191"/>
                  <a:pt x="3" y="177"/>
                  <a:pt x="0" y="158"/>
                </a:cubicBezTo>
                <a:cubicBezTo>
                  <a:pt x="0" y="142"/>
                  <a:pt x="0" y="137"/>
                  <a:pt x="1" y="125"/>
                </a:cubicBezTo>
                <a:cubicBezTo>
                  <a:pt x="1" y="122"/>
                  <a:pt x="2" y="121"/>
                  <a:pt x="3" y="118"/>
                </a:cubicBezTo>
                <a:cubicBezTo>
                  <a:pt x="3" y="125"/>
                  <a:pt x="11" y="134"/>
                  <a:pt x="31" y="133"/>
                </a:cubicBezTo>
                <a:cubicBezTo>
                  <a:pt x="94" y="128"/>
                  <a:pt x="207" y="75"/>
                  <a:pt x="281" y="27"/>
                </a:cubicBezTo>
                <a:cubicBezTo>
                  <a:pt x="281" y="27"/>
                  <a:pt x="281" y="27"/>
                  <a:pt x="281" y="27"/>
                </a:cubicBezTo>
                <a:lnTo>
                  <a:pt x="321" y="1"/>
                </a:lnTo>
                <a:close/>
              </a:path>
            </a:pathLst>
          </a:custGeom>
          <a:solidFill>
            <a:srgbClr val="FFFFFF">
              <a:alpha val="4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45715" tIns="22857" rIns="45715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872F76F5-A158-44C1-89B5-EAA48ED8E56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345127"/>
            <a:ext cx="1228763" cy="216000"/>
            <a:chOff x="234094" y="5713480"/>
            <a:chExt cx="3189412" cy="612641"/>
          </a:xfrm>
          <a:solidFill>
            <a:schemeClr val="bg1"/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D6B99F6-0C60-46E1-8588-DA3D52E66E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B7CCFD5-7078-40F7-83FF-22400D2CD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1A6C78F9-A3C7-4175-BB82-762756BB1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66D8B1B-275A-4907-B089-1C8313C32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4CE7785-F413-4BED-B7BF-E33F21F24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6EB725D-4469-4C88-A9DD-FC6EA981D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63316A0-6FB6-4212-8D06-15F1387D9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C0A23A7-96AE-4E35-B0DA-40542407B7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D66B9693-48F8-4FDF-A2A6-82BC5D51A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700" y="4457635"/>
            <a:ext cx="11328186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EEC6034-9A34-4C0E-989E-FA1971FB6EF1}"/>
              </a:ext>
            </a:extLst>
          </p:cNvPr>
          <p:cNvCxnSpPr>
            <a:cxnSpLocks/>
          </p:cNvCxnSpPr>
          <p:nvPr userDrawn="1"/>
        </p:nvCxnSpPr>
        <p:spPr>
          <a:xfrm>
            <a:off x="520700" y="4180734"/>
            <a:ext cx="1004776" cy="0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0487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 Section Break Slide (type 2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872F76F5-A158-44C1-89B5-EAA48ED8E56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345127"/>
            <a:ext cx="1228763" cy="216000"/>
            <a:chOff x="234094" y="5713480"/>
            <a:chExt cx="3189412" cy="612641"/>
          </a:xfrm>
          <a:solidFill>
            <a:schemeClr val="bg1"/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D6B99F6-0C60-46E1-8588-DA3D52E66E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B7CCFD5-7078-40F7-83FF-22400D2CD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1A6C78F9-A3C7-4175-BB82-762756BB1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66D8B1B-275A-4907-B089-1C8313C32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4CE7785-F413-4BED-B7BF-E33F21F24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6EB725D-4469-4C88-A9DD-FC6EA981D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63316A0-6FB6-4212-8D06-15F1387D9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C0A23A7-96AE-4E35-B0DA-40542407B7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D66B9693-48F8-4FDF-A2A6-82BC5D51A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141" y="3138865"/>
            <a:ext cx="7538854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8EF00828-7774-4AE1-A91B-8BE18EC8F6A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924089" y="955619"/>
            <a:ext cx="5267911" cy="4946762"/>
          </a:xfrm>
          <a:custGeom>
            <a:avLst/>
            <a:gdLst>
              <a:gd name="T0" fmla="*/ 162 w 376"/>
              <a:gd name="T1" fmla="*/ 50 h 352"/>
              <a:gd name="T2" fmla="*/ 162 w 376"/>
              <a:gd name="T3" fmla="*/ 50 h 352"/>
              <a:gd name="T4" fmla="*/ 173 w 376"/>
              <a:gd name="T5" fmla="*/ 0 h 352"/>
              <a:gd name="T6" fmla="*/ 145 w 376"/>
              <a:gd name="T7" fmla="*/ 15 h 352"/>
              <a:gd name="T8" fmla="*/ 145 w 376"/>
              <a:gd name="T9" fmla="*/ 15 h 352"/>
              <a:gd name="T10" fmla="*/ 53 w 376"/>
              <a:gd name="T11" fmla="*/ 44 h 352"/>
              <a:gd name="T12" fmla="*/ 38 w 376"/>
              <a:gd name="T13" fmla="*/ 30 h 352"/>
              <a:gd name="T14" fmla="*/ 26 w 376"/>
              <a:gd name="T15" fmla="*/ 48 h 352"/>
              <a:gd name="T16" fmla="*/ 16 w 376"/>
              <a:gd name="T17" fmla="*/ 70 h 352"/>
              <a:gd name="T18" fmla="*/ 56 w 376"/>
              <a:gd name="T19" fmla="*/ 86 h 352"/>
              <a:gd name="T20" fmla="*/ 162 w 376"/>
              <a:gd name="T21" fmla="*/ 50 h 352"/>
              <a:gd name="T22" fmla="*/ 256 w 376"/>
              <a:gd name="T23" fmla="*/ 161 h 352"/>
              <a:gd name="T24" fmla="*/ 244 w 376"/>
              <a:gd name="T25" fmla="*/ 225 h 352"/>
              <a:gd name="T26" fmla="*/ 244 w 376"/>
              <a:gd name="T27" fmla="*/ 225 h 352"/>
              <a:gd name="T28" fmla="*/ 70 w 376"/>
              <a:gd name="T29" fmla="*/ 280 h 352"/>
              <a:gd name="T30" fmla="*/ 26 w 376"/>
              <a:gd name="T31" fmla="*/ 253 h 352"/>
              <a:gd name="T32" fmla="*/ 16 w 376"/>
              <a:gd name="T33" fmla="*/ 231 h 352"/>
              <a:gd name="T34" fmla="*/ 14 w 376"/>
              <a:gd name="T35" fmla="*/ 223 h 352"/>
              <a:gd name="T36" fmla="*/ 42 w 376"/>
              <a:gd name="T37" fmla="*/ 234 h 352"/>
              <a:gd name="T38" fmla="*/ 222 w 376"/>
              <a:gd name="T39" fmla="*/ 179 h 352"/>
              <a:gd name="T40" fmla="*/ 222 w 376"/>
              <a:gd name="T41" fmla="*/ 179 h 352"/>
              <a:gd name="T42" fmla="*/ 256 w 376"/>
              <a:gd name="T43" fmla="*/ 161 h 352"/>
              <a:gd name="T44" fmla="*/ 376 w 376"/>
              <a:gd name="T45" fmla="*/ 208 h 352"/>
              <a:gd name="T46" fmla="*/ 339 w 376"/>
              <a:gd name="T47" fmla="*/ 229 h 352"/>
              <a:gd name="T48" fmla="*/ 339 w 376"/>
              <a:gd name="T49" fmla="*/ 229 h 352"/>
              <a:gd name="T50" fmla="*/ 171 w 376"/>
              <a:gd name="T51" fmla="*/ 306 h 352"/>
              <a:gd name="T52" fmla="*/ 81 w 376"/>
              <a:gd name="T53" fmla="*/ 315 h 352"/>
              <a:gd name="T54" fmla="*/ 91 w 376"/>
              <a:gd name="T55" fmla="*/ 323 h 352"/>
              <a:gd name="T56" fmla="*/ 121 w 376"/>
              <a:gd name="T57" fmla="*/ 339 h 352"/>
              <a:gd name="T58" fmla="*/ 210 w 376"/>
              <a:gd name="T59" fmla="*/ 342 h 352"/>
              <a:gd name="T60" fmla="*/ 364 w 376"/>
              <a:gd name="T61" fmla="*/ 267 h 352"/>
              <a:gd name="T62" fmla="*/ 364 w 376"/>
              <a:gd name="T63" fmla="*/ 267 h 352"/>
              <a:gd name="T64" fmla="*/ 376 w 376"/>
              <a:gd name="T65" fmla="*/ 208 h 352"/>
              <a:gd name="T66" fmla="*/ 321 w 376"/>
              <a:gd name="T67" fmla="*/ 1 h 352"/>
              <a:gd name="T68" fmla="*/ 310 w 376"/>
              <a:gd name="T69" fmla="*/ 71 h 352"/>
              <a:gd name="T70" fmla="*/ 310 w 376"/>
              <a:gd name="T71" fmla="*/ 71 h 352"/>
              <a:gd name="T72" fmla="*/ 58 w 376"/>
              <a:gd name="T73" fmla="*/ 184 h 352"/>
              <a:gd name="T74" fmla="*/ 0 w 376"/>
              <a:gd name="T75" fmla="*/ 158 h 352"/>
              <a:gd name="T76" fmla="*/ 1 w 376"/>
              <a:gd name="T77" fmla="*/ 125 h 352"/>
              <a:gd name="T78" fmla="*/ 3 w 376"/>
              <a:gd name="T79" fmla="*/ 118 h 352"/>
              <a:gd name="T80" fmla="*/ 31 w 376"/>
              <a:gd name="T81" fmla="*/ 133 h 352"/>
              <a:gd name="T82" fmla="*/ 281 w 376"/>
              <a:gd name="T83" fmla="*/ 27 h 352"/>
              <a:gd name="T84" fmla="*/ 281 w 376"/>
              <a:gd name="T85" fmla="*/ 27 h 352"/>
              <a:gd name="T86" fmla="*/ 321 w 376"/>
              <a:gd name="T87" fmla="*/ 1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76" h="352">
                <a:moveTo>
                  <a:pt x="162" y="50"/>
                </a:moveTo>
                <a:cubicBezTo>
                  <a:pt x="162" y="50"/>
                  <a:pt x="162" y="50"/>
                  <a:pt x="162" y="50"/>
                </a:cubicBezTo>
                <a:cubicBezTo>
                  <a:pt x="173" y="0"/>
                  <a:pt x="173" y="0"/>
                  <a:pt x="173" y="0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12" y="31"/>
                  <a:pt x="69" y="44"/>
                  <a:pt x="53" y="44"/>
                </a:cubicBezTo>
                <a:cubicBezTo>
                  <a:pt x="40" y="44"/>
                  <a:pt x="37" y="38"/>
                  <a:pt x="38" y="30"/>
                </a:cubicBezTo>
                <a:cubicBezTo>
                  <a:pt x="38" y="30"/>
                  <a:pt x="32" y="39"/>
                  <a:pt x="26" y="48"/>
                </a:cubicBezTo>
                <a:cubicBezTo>
                  <a:pt x="22" y="55"/>
                  <a:pt x="18" y="63"/>
                  <a:pt x="16" y="70"/>
                </a:cubicBezTo>
                <a:cubicBezTo>
                  <a:pt x="8" y="89"/>
                  <a:pt x="24" y="92"/>
                  <a:pt x="56" y="86"/>
                </a:cubicBezTo>
                <a:cubicBezTo>
                  <a:pt x="85" y="81"/>
                  <a:pt x="129" y="65"/>
                  <a:pt x="162" y="50"/>
                </a:cubicBezTo>
                <a:moveTo>
                  <a:pt x="256" y="161"/>
                </a:moveTo>
                <a:cubicBezTo>
                  <a:pt x="244" y="225"/>
                  <a:pt x="244" y="225"/>
                  <a:pt x="244" y="225"/>
                </a:cubicBezTo>
                <a:cubicBezTo>
                  <a:pt x="244" y="225"/>
                  <a:pt x="244" y="225"/>
                  <a:pt x="244" y="225"/>
                </a:cubicBezTo>
                <a:cubicBezTo>
                  <a:pt x="196" y="250"/>
                  <a:pt x="116" y="282"/>
                  <a:pt x="70" y="280"/>
                </a:cubicBezTo>
                <a:cubicBezTo>
                  <a:pt x="47" y="279"/>
                  <a:pt x="33" y="268"/>
                  <a:pt x="26" y="253"/>
                </a:cubicBezTo>
                <a:cubicBezTo>
                  <a:pt x="24" y="250"/>
                  <a:pt x="20" y="240"/>
                  <a:pt x="16" y="231"/>
                </a:cubicBezTo>
                <a:cubicBezTo>
                  <a:pt x="15" y="225"/>
                  <a:pt x="16" y="229"/>
                  <a:pt x="14" y="223"/>
                </a:cubicBezTo>
                <a:cubicBezTo>
                  <a:pt x="20" y="232"/>
                  <a:pt x="30" y="234"/>
                  <a:pt x="42" y="234"/>
                </a:cubicBezTo>
                <a:cubicBezTo>
                  <a:pt x="98" y="233"/>
                  <a:pt x="170" y="203"/>
                  <a:pt x="222" y="179"/>
                </a:cubicBezTo>
                <a:cubicBezTo>
                  <a:pt x="222" y="179"/>
                  <a:pt x="222" y="179"/>
                  <a:pt x="222" y="179"/>
                </a:cubicBezTo>
                <a:lnTo>
                  <a:pt x="256" y="161"/>
                </a:lnTo>
                <a:close/>
                <a:moveTo>
                  <a:pt x="376" y="208"/>
                </a:moveTo>
                <a:cubicBezTo>
                  <a:pt x="339" y="229"/>
                  <a:pt x="339" y="229"/>
                  <a:pt x="339" y="229"/>
                </a:cubicBezTo>
                <a:cubicBezTo>
                  <a:pt x="339" y="229"/>
                  <a:pt x="339" y="229"/>
                  <a:pt x="339" y="229"/>
                </a:cubicBezTo>
                <a:cubicBezTo>
                  <a:pt x="272" y="267"/>
                  <a:pt x="230" y="289"/>
                  <a:pt x="171" y="306"/>
                </a:cubicBezTo>
                <a:cubicBezTo>
                  <a:pt x="141" y="314"/>
                  <a:pt x="97" y="323"/>
                  <a:pt x="81" y="315"/>
                </a:cubicBezTo>
                <a:cubicBezTo>
                  <a:pt x="84" y="318"/>
                  <a:pt x="88" y="321"/>
                  <a:pt x="91" y="323"/>
                </a:cubicBezTo>
                <a:cubicBezTo>
                  <a:pt x="98" y="327"/>
                  <a:pt x="114" y="336"/>
                  <a:pt x="121" y="339"/>
                </a:cubicBezTo>
                <a:cubicBezTo>
                  <a:pt x="149" y="351"/>
                  <a:pt x="171" y="352"/>
                  <a:pt x="210" y="342"/>
                </a:cubicBezTo>
                <a:cubicBezTo>
                  <a:pt x="266" y="324"/>
                  <a:pt x="323" y="295"/>
                  <a:pt x="364" y="267"/>
                </a:cubicBezTo>
                <a:cubicBezTo>
                  <a:pt x="364" y="267"/>
                  <a:pt x="364" y="267"/>
                  <a:pt x="364" y="267"/>
                </a:cubicBezTo>
                <a:lnTo>
                  <a:pt x="376" y="208"/>
                </a:lnTo>
                <a:close/>
                <a:moveTo>
                  <a:pt x="321" y="1"/>
                </a:moveTo>
                <a:cubicBezTo>
                  <a:pt x="310" y="71"/>
                  <a:pt x="310" y="71"/>
                  <a:pt x="310" y="71"/>
                </a:cubicBezTo>
                <a:cubicBezTo>
                  <a:pt x="310" y="71"/>
                  <a:pt x="310" y="71"/>
                  <a:pt x="310" y="71"/>
                </a:cubicBezTo>
                <a:cubicBezTo>
                  <a:pt x="240" y="124"/>
                  <a:pt x="119" y="172"/>
                  <a:pt x="58" y="184"/>
                </a:cubicBezTo>
                <a:cubicBezTo>
                  <a:pt x="19" y="191"/>
                  <a:pt x="3" y="177"/>
                  <a:pt x="0" y="158"/>
                </a:cubicBezTo>
                <a:cubicBezTo>
                  <a:pt x="0" y="142"/>
                  <a:pt x="0" y="137"/>
                  <a:pt x="1" y="125"/>
                </a:cubicBezTo>
                <a:cubicBezTo>
                  <a:pt x="1" y="122"/>
                  <a:pt x="2" y="121"/>
                  <a:pt x="3" y="118"/>
                </a:cubicBezTo>
                <a:cubicBezTo>
                  <a:pt x="3" y="125"/>
                  <a:pt x="11" y="134"/>
                  <a:pt x="31" y="133"/>
                </a:cubicBezTo>
                <a:cubicBezTo>
                  <a:pt x="94" y="128"/>
                  <a:pt x="207" y="75"/>
                  <a:pt x="281" y="27"/>
                </a:cubicBezTo>
                <a:cubicBezTo>
                  <a:pt x="281" y="27"/>
                  <a:pt x="281" y="27"/>
                  <a:pt x="281" y="27"/>
                </a:cubicBezTo>
                <a:lnTo>
                  <a:pt x="321" y="1"/>
                </a:lnTo>
                <a:close/>
              </a:path>
            </a:pathLst>
          </a:custGeom>
          <a:solidFill>
            <a:srgbClr val="FFFFFF">
              <a:alpha val="4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45715" tIns="22857" rIns="45715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FEC0CBB9-2CB4-47F2-B889-63C497192A4F}"/>
              </a:ext>
            </a:extLst>
          </p:cNvPr>
          <p:cNvCxnSpPr>
            <a:cxnSpLocks/>
          </p:cNvCxnSpPr>
          <p:nvPr userDrawn="1"/>
        </p:nvCxnSpPr>
        <p:spPr>
          <a:xfrm>
            <a:off x="369868" y="3736234"/>
            <a:ext cx="6554221" cy="0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90F2FBD1-446D-48A0-9B94-134B80D26799}"/>
              </a:ext>
            </a:extLst>
          </p:cNvPr>
          <p:cNvCxnSpPr>
            <a:cxnSpLocks/>
          </p:cNvCxnSpPr>
          <p:nvPr userDrawn="1"/>
        </p:nvCxnSpPr>
        <p:spPr>
          <a:xfrm>
            <a:off x="1229703" y="3281726"/>
            <a:ext cx="0" cy="45450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arcador de texto vertical 2">
            <a:extLst>
              <a:ext uri="{FF2B5EF4-FFF2-40B4-BE49-F238E27FC236}">
                <a16:creationId xmlns:a16="http://schemas.microsoft.com/office/drawing/2014/main" id="{F28CB7E9-5979-4861-B080-864AD3608D8A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351141" y="3885015"/>
            <a:ext cx="5303658" cy="1368119"/>
          </a:xfrm>
          <a:prstGeom prst="rect">
            <a:avLst/>
          </a:prstGeom>
        </p:spPr>
        <p:txBody>
          <a:bodyPr vert="horz" lIns="0" t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n Soft" panose="020F0503030302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just" defTabSz="120849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or paragraph of text goes here.</a:t>
            </a:r>
          </a:p>
        </p:txBody>
      </p:sp>
      <p:sp>
        <p:nvSpPr>
          <p:cNvPr id="27" name="Marcador de texto vertical 2">
            <a:extLst>
              <a:ext uri="{FF2B5EF4-FFF2-40B4-BE49-F238E27FC236}">
                <a16:creationId xmlns:a16="http://schemas.microsoft.com/office/drawing/2014/main" id="{1D10A0EC-E884-46A2-B689-F28224D16D68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418070" y="3138865"/>
            <a:ext cx="751092" cy="611046"/>
          </a:xfrm>
          <a:prstGeom prst="rect">
            <a:avLst/>
          </a:prstGeom>
        </p:spPr>
        <p:txBody>
          <a:bodyPr vert="horz" lIns="0" t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n Soft" panose="020F0503030302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20472428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 Section Break Slide (type 2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872F76F5-A158-44C1-89B5-EAA48ED8E56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345127"/>
            <a:ext cx="1228763" cy="216000"/>
            <a:chOff x="234094" y="5713480"/>
            <a:chExt cx="3189412" cy="612641"/>
          </a:xfrm>
          <a:solidFill>
            <a:schemeClr val="bg1"/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D6B99F6-0C60-46E1-8588-DA3D52E66E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B7CCFD5-7078-40F7-83FF-22400D2CD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1A6C78F9-A3C7-4175-BB82-762756BB1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66D8B1B-275A-4907-B089-1C8313C32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4CE7785-F413-4BED-B7BF-E33F21F24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6EB725D-4469-4C88-A9DD-FC6EA981D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63316A0-6FB6-4212-8D06-15F1387D9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C0A23A7-96AE-4E35-B0DA-40542407B7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D66B9693-48F8-4FDF-A2A6-82BC5D51A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141" y="3138865"/>
            <a:ext cx="7538854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8EF00828-7774-4AE1-A91B-8BE18EC8F6A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924089" y="955619"/>
            <a:ext cx="5267911" cy="4946762"/>
          </a:xfrm>
          <a:custGeom>
            <a:avLst/>
            <a:gdLst>
              <a:gd name="T0" fmla="*/ 162 w 376"/>
              <a:gd name="T1" fmla="*/ 50 h 352"/>
              <a:gd name="T2" fmla="*/ 162 w 376"/>
              <a:gd name="T3" fmla="*/ 50 h 352"/>
              <a:gd name="T4" fmla="*/ 173 w 376"/>
              <a:gd name="T5" fmla="*/ 0 h 352"/>
              <a:gd name="T6" fmla="*/ 145 w 376"/>
              <a:gd name="T7" fmla="*/ 15 h 352"/>
              <a:gd name="T8" fmla="*/ 145 w 376"/>
              <a:gd name="T9" fmla="*/ 15 h 352"/>
              <a:gd name="T10" fmla="*/ 53 w 376"/>
              <a:gd name="T11" fmla="*/ 44 h 352"/>
              <a:gd name="T12" fmla="*/ 38 w 376"/>
              <a:gd name="T13" fmla="*/ 30 h 352"/>
              <a:gd name="T14" fmla="*/ 26 w 376"/>
              <a:gd name="T15" fmla="*/ 48 h 352"/>
              <a:gd name="T16" fmla="*/ 16 w 376"/>
              <a:gd name="T17" fmla="*/ 70 h 352"/>
              <a:gd name="T18" fmla="*/ 56 w 376"/>
              <a:gd name="T19" fmla="*/ 86 h 352"/>
              <a:gd name="T20" fmla="*/ 162 w 376"/>
              <a:gd name="T21" fmla="*/ 50 h 352"/>
              <a:gd name="T22" fmla="*/ 256 w 376"/>
              <a:gd name="T23" fmla="*/ 161 h 352"/>
              <a:gd name="T24" fmla="*/ 244 w 376"/>
              <a:gd name="T25" fmla="*/ 225 h 352"/>
              <a:gd name="T26" fmla="*/ 244 w 376"/>
              <a:gd name="T27" fmla="*/ 225 h 352"/>
              <a:gd name="T28" fmla="*/ 70 w 376"/>
              <a:gd name="T29" fmla="*/ 280 h 352"/>
              <a:gd name="T30" fmla="*/ 26 w 376"/>
              <a:gd name="T31" fmla="*/ 253 h 352"/>
              <a:gd name="T32" fmla="*/ 16 w 376"/>
              <a:gd name="T33" fmla="*/ 231 h 352"/>
              <a:gd name="T34" fmla="*/ 14 w 376"/>
              <a:gd name="T35" fmla="*/ 223 h 352"/>
              <a:gd name="T36" fmla="*/ 42 w 376"/>
              <a:gd name="T37" fmla="*/ 234 h 352"/>
              <a:gd name="T38" fmla="*/ 222 w 376"/>
              <a:gd name="T39" fmla="*/ 179 h 352"/>
              <a:gd name="T40" fmla="*/ 222 w 376"/>
              <a:gd name="T41" fmla="*/ 179 h 352"/>
              <a:gd name="T42" fmla="*/ 256 w 376"/>
              <a:gd name="T43" fmla="*/ 161 h 352"/>
              <a:gd name="T44" fmla="*/ 376 w 376"/>
              <a:gd name="T45" fmla="*/ 208 h 352"/>
              <a:gd name="T46" fmla="*/ 339 w 376"/>
              <a:gd name="T47" fmla="*/ 229 h 352"/>
              <a:gd name="T48" fmla="*/ 339 w 376"/>
              <a:gd name="T49" fmla="*/ 229 h 352"/>
              <a:gd name="T50" fmla="*/ 171 w 376"/>
              <a:gd name="T51" fmla="*/ 306 h 352"/>
              <a:gd name="T52" fmla="*/ 81 w 376"/>
              <a:gd name="T53" fmla="*/ 315 h 352"/>
              <a:gd name="T54" fmla="*/ 91 w 376"/>
              <a:gd name="T55" fmla="*/ 323 h 352"/>
              <a:gd name="T56" fmla="*/ 121 w 376"/>
              <a:gd name="T57" fmla="*/ 339 h 352"/>
              <a:gd name="T58" fmla="*/ 210 w 376"/>
              <a:gd name="T59" fmla="*/ 342 h 352"/>
              <a:gd name="T60" fmla="*/ 364 w 376"/>
              <a:gd name="T61" fmla="*/ 267 h 352"/>
              <a:gd name="T62" fmla="*/ 364 w 376"/>
              <a:gd name="T63" fmla="*/ 267 h 352"/>
              <a:gd name="T64" fmla="*/ 376 w 376"/>
              <a:gd name="T65" fmla="*/ 208 h 352"/>
              <a:gd name="T66" fmla="*/ 321 w 376"/>
              <a:gd name="T67" fmla="*/ 1 h 352"/>
              <a:gd name="T68" fmla="*/ 310 w 376"/>
              <a:gd name="T69" fmla="*/ 71 h 352"/>
              <a:gd name="T70" fmla="*/ 310 w 376"/>
              <a:gd name="T71" fmla="*/ 71 h 352"/>
              <a:gd name="T72" fmla="*/ 58 w 376"/>
              <a:gd name="T73" fmla="*/ 184 h 352"/>
              <a:gd name="T74" fmla="*/ 0 w 376"/>
              <a:gd name="T75" fmla="*/ 158 h 352"/>
              <a:gd name="T76" fmla="*/ 1 w 376"/>
              <a:gd name="T77" fmla="*/ 125 h 352"/>
              <a:gd name="T78" fmla="*/ 3 w 376"/>
              <a:gd name="T79" fmla="*/ 118 h 352"/>
              <a:gd name="T80" fmla="*/ 31 w 376"/>
              <a:gd name="T81" fmla="*/ 133 h 352"/>
              <a:gd name="T82" fmla="*/ 281 w 376"/>
              <a:gd name="T83" fmla="*/ 27 h 352"/>
              <a:gd name="T84" fmla="*/ 281 w 376"/>
              <a:gd name="T85" fmla="*/ 27 h 352"/>
              <a:gd name="T86" fmla="*/ 321 w 376"/>
              <a:gd name="T87" fmla="*/ 1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76" h="352">
                <a:moveTo>
                  <a:pt x="162" y="50"/>
                </a:moveTo>
                <a:cubicBezTo>
                  <a:pt x="162" y="50"/>
                  <a:pt x="162" y="50"/>
                  <a:pt x="162" y="50"/>
                </a:cubicBezTo>
                <a:cubicBezTo>
                  <a:pt x="173" y="0"/>
                  <a:pt x="173" y="0"/>
                  <a:pt x="173" y="0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12" y="31"/>
                  <a:pt x="69" y="44"/>
                  <a:pt x="53" y="44"/>
                </a:cubicBezTo>
                <a:cubicBezTo>
                  <a:pt x="40" y="44"/>
                  <a:pt x="37" y="38"/>
                  <a:pt x="38" y="30"/>
                </a:cubicBezTo>
                <a:cubicBezTo>
                  <a:pt x="38" y="30"/>
                  <a:pt x="32" y="39"/>
                  <a:pt x="26" y="48"/>
                </a:cubicBezTo>
                <a:cubicBezTo>
                  <a:pt x="22" y="55"/>
                  <a:pt x="18" y="63"/>
                  <a:pt x="16" y="70"/>
                </a:cubicBezTo>
                <a:cubicBezTo>
                  <a:pt x="8" y="89"/>
                  <a:pt x="24" y="92"/>
                  <a:pt x="56" y="86"/>
                </a:cubicBezTo>
                <a:cubicBezTo>
                  <a:pt x="85" y="81"/>
                  <a:pt x="129" y="65"/>
                  <a:pt x="162" y="50"/>
                </a:cubicBezTo>
                <a:moveTo>
                  <a:pt x="256" y="161"/>
                </a:moveTo>
                <a:cubicBezTo>
                  <a:pt x="244" y="225"/>
                  <a:pt x="244" y="225"/>
                  <a:pt x="244" y="225"/>
                </a:cubicBezTo>
                <a:cubicBezTo>
                  <a:pt x="244" y="225"/>
                  <a:pt x="244" y="225"/>
                  <a:pt x="244" y="225"/>
                </a:cubicBezTo>
                <a:cubicBezTo>
                  <a:pt x="196" y="250"/>
                  <a:pt x="116" y="282"/>
                  <a:pt x="70" y="280"/>
                </a:cubicBezTo>
                <a:cubicBezTo>
                  <a:pt x="47" y="279"/>
                  <a:pt x="33" y="268"/>
                  <a:pt x="26" y="253"/>
                </a:cubicBezTo>
                <a:cubicBezTo>
                  <a:pt x="24" y="250"/>
                  <a:pt x="20" y="240"/>
                  <a:pt x="16" y="231"/>
                </a:cubicBezTo>
                <a:cubicBezTo>
                  <a:pt x="15" y="225"/>
                  <a:pt x="16" y="229"/>
                  <a:pt x="14" y="223"/>
                </a:cubicBezTo>
                <a:cubicBezTo>
                  <a:pt x="20" y="232"/>
                  <a:pt x="30" y="234"/>
                  <a:pt x="42" y="234"/>
                </a:cubicBezTo>
                <a:cubicBezTo>
                  <a:pt x="98" y="233"/>
                  <a:pt x="170" y="203"/>
                  <a:pt x="222" y="179"/>
                </a:cubicBezTo>
                <a:cubicBezTo>
                  <a:pt x="222" y="179"/>
                  <a:pt x="222" y="179"/>
                  <a:pt x="222" y="179"/>
                </a:cubicBezTo>
                <a:lnTo>
                  <a:pt x="256" y="161"/>
                </a:lnTo>
                <a:close/>
                <a:moveTo>
                  <a:pt x="376" y="208"/>
                </a:moveTo>
                <a:cubicBezTo>
                  <a:pt x="339" y="229"/>
                  <a:pt x="339" y="229"/>
                  <a:pt x="339" y="229"/>
                </a:cubicBezTo>
                <a:cubicBezTo>
                  <a:pt x="339" y="229"/>
                  <a:pt x="339" y="229"/>
                  <a:pt x="339" y="229"/>
                </a:cubicBezTo>
                <a:cubicBezTo>
                  <a:pt x="272" y="267"/>
                  <a:pt x="230" y="289"/>
                  <a:pt x="171" y="306"/>
                </a:cubicBezTo>
                <a:cubicBezTo>
                  <a:pt x="141" y="314"/>
                  <a:pt x="97" y="323"/>
                  <a:pt x="81" y="315"/>
                </a:cubicBezTo>
                <a:cubicBezTo>
                  <a:pt x="84" y="318"/>
                  <a:pt x="88" y="321"/>
                  <a:pt x="91" y="323"/>
                </a:cubicBezTo>
                <a:cubicBezTo>
                  <a:pt x="98" y="327"/>
                  <a:pt x="114" y="336"/>
                  <a:pt x="121" y="339"/>
                </a:cubicBezTo>
                <a:cubicBezTo>
                  <a:pt x="149" y="351"/>
                  <a:pt x="171" y="352"/>
                  <a:pt x="210" y="342"/>
                </a:cubicBezTo>
                <a:cubicBezTo>
                  <a:pt x="266" y="324"/>
                  <a:pt x="323" y="295"/>
                  <a:pt x="364" y="267"/>
                </a:cubicBezTo>
                <a:cubicBezTo>
                  <a:pt x="364" y="267"/>
                  <a:pt x="364" y="267"/>
                  <a:pt x="364" y="267"/>
                </a:cubicBezTo>
                <a:lnTo>
                  <a:pt x="376" y="208"/>
                </a:lnTo>
                <a:close/>
                <a:moveTo>
                  <a:pt x="321" y="1"/>
                </a:moveTo>
                <a:cubicBezTo>
                  <a:pt x="310" y="71"/>
                  <a:pt x="310" y="71"/>
                  <a:pt x="310" y="71"/>
                </a:cubicBezTo>
                <a:cubicBezTo>
                  <a:pt x="310" y="71"/>
                  <a:pt x="310" y="71"/>
                  <a:pt x="310" y="71"/>
                </a:cubicBezTo>
                <a:cubicBezTo>
                  <a:pt x="240" y="124"/>
                  <a:pt x="119" y="172"/>
                  <a:pt x="58" y="184"/>
                </a:cubicBezTo>
                <a:cubicBezTo>
                  <a:pt x="19" y="191"/>
                  <a:pt x="3" y="177"/>
                  <a:pt x="0" y="158"/>
                </a:cubicBezTo>
                <a:cubicBezTo>
                  <a:pt x="0" y="142"/>
                  <a:pt x="0" y="137"/>
                  <a:pt x="1" y="125"/>
                </a:cubicBezTo>
                <a:cubicBezTo>
                  <a:pt x="1" y="122"/>
                  <a:pt x="2" y="121"/>
                  <a:pt x="3" y="118"/>
                </a:cubicBezTo>
                <a:cubicBezTo>
                  <a:pt x="3" y="125"/>
                  <a:pt x="11" y="134"/>
                  <a:pt x="31" y="133"/>
                </a:cubicBezTo>
                <a:cubicBezTo>
                  <a:pt x="94" y="128"/>
                  <a:pt x="207" y="75"/>
                  <a:pt x="281" y="27"/>
                </a:cubicBezTo>
                <a:cubicBezTo>
                  <a:pt x="281" y="27"/>
                  <a:pt x="281" y="27"/>
                  <a:pt x="281" y="27"/>
                </a:cubicBezTo>
                <a:lnTo>
                  <a:pt x="321" y="1"/>
                </a:lnTo>
                <a:close/>
              </a:path>
            </a:pathLst>
          </a:custGeom>
          <a:solidFill>
            <a:srgbClr val="FFFFFF">
              <a:alpha val="4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45715" tIns="22857" rIns="45715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FEC0CBB9-2CB4-47F2-B889-63C497192A4F}"/>
              </a:ext>
            </a:extLst>
          </p:cNvPr>
          <p:cNvCxnSpPr>
            <a:cxnSpLocks/>
          </p:cNvCxnSpPr>
          <p:nvPr userDrawn="1"/>
        </p:nvCxnSpPr>
        <p:spPr>
          <a:xfrm>
            <a:off x="369868" y="3736234"/>
            <a:ext cx="6554221" cy="0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90F2FBD1-446D-48A0-9B94-134B80D26799}"/>
              </a:ext>
            </a:extLst>
          </p:cNvPr>
          <p:cNvCxnSpPr>
            <a:cxnSpLocks/>
          </p:cNvCxnSpPr>
          <p:nvPr userDrawn="1"/>
        </p:nvCxnSpPr>
        <p:spPr>
          <a:xfrm>
            <a:off x="1229703" y="3281726"/>
            <a:ext cx="0" cy="45450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arcador de texto vertical 2">
            <a:extLst>
              <a:ext uri="{FF2B5EF4-FFF2-40B4-BE49-F238E27FC236}">
                <a16:creationId xmlns:a16="http://schemas.microsoft.com/office/drawing/2014/main" id="{F28CB7E9-5979-4861-B080-864AD3608D8A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351141" y="3885015"/>
            <a:ext cx="5303658" cy="1368119"/>
          </a:xfrm>
          <a:prstGeom prst="rect">
            <a:avLst/>
          </a:prstGeom>
        </p:spPr>
        <p:txBody>
          <a:bodyPr vert="horz" lIns="0" t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n Soft" panose="020F0503030302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just" defTabSz="120849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or paragraph of text goes here.</a:t>
            </a:r>
          </a:p>
        </p:txBody>
      </p:sp>
      <p:sp>
        <p:nvSpPr>
          <p:cNvPr id="27" name="Marcador de texto vertical 2">
            <a:extLst>
              <a:ext uri="{FF2B5EF4-FFF2-40B4-BE49-F238E27FC236}">
                <a16:creationId xmlns:a16="http://schemas.microsoft.com/office/drawing/2014/main" id="{1D10A0EC-E884-46A2-B689-F28224D16D68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418070" y="3138865"/>
            <a:ext cx="751092" cy="611046"/>
          </a:xfrm>
          <a:prstGeom prst="rect">
            <a:avLst/>
          </a:prstGeom>
        </p:spPr>
        <p:txBody>
          <a:bodyPr vert="horz" lIns="0" t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n Soft" panose="020F0503030302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1642788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 Section Break Slide (type 2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872F76F5-A158-44C1-89B5-EAA48ED8E56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345127"/>
            <a:ext cx="1228763" cy="216000"/>
            <a:chOff x="234094" y="5713480"/>
            <a:chExt cx="3189412" cy="612641"/>
          </a:xfrm>
          <a:solidFill>
            <a:schemeClr val="bg1"/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D6B99F6-0C60-46E1-8588-DA3D52E66E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B7CCFD5-7078-40F7-83FF-22400D2CD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1A6C78F9-A3C7-4175-BB82-762756BB1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66D8B1B-275A-4907-B089-1C8313C32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4CE7785-F413-4BED-B7BF-E33F21F24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6EB725D-4469-4C88-A9DD-FC6EA981D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63316A0-6FB6-4212-8D06-15F1387D9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C0A23A7-96AE-4E35-B0DA-40542407B7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D66B9693-48F8-4FDF-A2A6-82BC5D51A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141" y="3138865"/>
            <a:ext cx="7538854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8EF00828-7774-4AE1-A91B-8BE18EC8F6A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924089" y="955619"/>
            <a:ext cx="5267911" cy="4946762"/>
          </a:xfrm>
          <a:custGeom>
            <a:avLst/>
            <a:gdLst>
              <a:gd name="T0" fmla="*/ 162 w 376"/>
              <a:gd name="T1" fmla="*/ 50 h 352"/>
              <a:gd name="T2" fmla="*/ 162 w 376"/>
              <a:gd name="T3" fmla="*/ 50 h 352"/>
              <a:gd name="T4" fmla="*/ 173 w 376"/>
              <a:gd name="T5" fmla="*/ 0 h 352"/>
              <a:gd name="T6" fmla="*/ 145 w 376"/>
              <a:gd name="T7" fmla="*/ 15 h 352"/>
              <a:gd name="T8" fmla="*/ 145 w 376"/>
              <a:gd name="T9" fmla="*/ 15 h 352"/>
              <a:gd name="T10" fmla="*/ 53 w 376"/>
              <a:gd name="T11" fmla="*/ 44 h 352"/>
              <a:gd name="T12" fmla="*/ 38 w 376"/>
              <a:gd name="T13" fmla="*/ 30 h 352"/>
              <a:gd name="T14" fmla="*/ 26 w 376"/>
              <a:gd name="T15" fmla="*/ 48 h 352"/>
              <a:gd name="T16" fmla="*/ 16 w 376"/>
              <a:gd name="T17" fmla="*/ 70 h 352"/>
              <a:gd name="T18" fmla="*/ 56 w 376"/>
              <a:gd name="T19" fmla="*/ 86 h 352"/>
              <a:gd name="T20" fmla="*/ 162 w 376"/>
              <a:gd name="T21" fmla="*/ 50 h 352"/>
              <a:gd name="T22" fmla="*/ 256 w 376"/>
              <a:gd name="T23" fmla="*/ 161 h 352"/>
              <a:gd name="T24" fmla="*/ 244 w 376"/>
              <a:gd name="T25" fmla="*/ 225 h 352"/>
              <a:gd name="T26" fmla="*/ 244 w 376"/>
              <a:gd name="T27" fmla="*/ 225 h 352"/>
              <a:gd name="T28" fmla="*/ 70 w 376"/>
              <a:gd name="T29" fmla="*/ 280 h 352"/>
              <a:gd name="T30" fmla="*/ 26 w 376"/>
              <a:gd name="T31" fmla="*/ 253 h 352"/>
              <a:gd name="T32" fmla="*/ 16 w 376"/>
              <a:gd name="T33" fmla="*/ 231 h 352"/>
              <a:gd name="T34" fmla="*/ 14 w 376"/>
              <a:gd name="T35" fmla="*/ 223 h 352"/>
              <a:gd name="T36" fmla="*/ 42 w 376"/>
              <a:gd name="T37" fmla="*/ 234 h 352"/>
              <a:gd name="T38" fmla="*/ 222 w 376"/>
              <a:gd name="T39" fmla="*/ 179 h 352"/>
              <a:gd name="T40" fmla="*/ 222 w 376"/>
              <a:gd name="T41" fmla="*/ 179 h 352"/>
              <a:gd name="T42" fmla="*/ 256 w 376"/>
              <a:gd name="T43" fmla="*/ 161 h 352"/>
              <a:gd name="T44" fmla="*/ 376 w 376"/>
              <a:gd name="T45" fmla="*/ 208 h 352"/>
              <a:gd name="T46" fmla="*/ 339 w 376"/>
              <a:gd name="T47" fmla="*/ 229 h 352"/>
              <a:gd name="T48" fmla="*/ 339 w 376"/>
              <a:gd name="T49" fmla="*/ 229 h 352"/>
              <a:gd name="T50" fmla="*/ 171 w 376"/>
              <a:gd name="T51" fmla="*/ 306 h 352"/>
              <a:gd name="T52" fmla="*/ 81 w 376"/>
              <a:gd name="T53" fmla="*/ 315 h 352"/>
              <a:gd name="T54" fmla="*/ 91 w 376"/>
              <a:gd name="T55" fmla="*/ 323 h 352"/>
              <a:gd name="T56" fmla="*/ 121 w 376"/>
              <a:gd name="T57" fmla="*/ 339 h 352"/>
              <a:gd name="T58" fmla="*/ 210 w 376"/>
              <a:gd name="T59" fmla="*/ 342 h 352"/>
              <a:gd name="T60" fmla="*/ 364 w 376"/>
              <a:gd name="T61" fmla="*/ 267 h 352"/>
              <a:gd name="T62" fmla="*/ 364 w 376"/>
              <a:gd name="T63" fmla="*/ 267 h 352"/>
              <a:gd name="T64" fmla="*/ 376 w 376"/>
              <a:gd name="T65" fmla="*/ 208 h 352"/>
              <a:gd name="T66" fmla="*/ 321 w 376"/>
              <a:gd name="T67" fmla="*/ 1 h 352"/>
              <a:gd name="T68" fmla="*/ 310 w 376"/>
              <a:gd name="T69" fmla="*/ 71 h 352"/>
              <a:gd name="T70" fmla="*/ 310 w 376"/>
              <a:gd name="T71" fmla="*/ 71 h 352"/>
              <a:gd name="T72" fmla="*/ 58 w 376"/>
              <a:gd name="T73" fmla="*/ 184 h 352"/>
              <a:gd name="T74" fmla="*/ 0 w 376"/>
              <a:gd name="T75" fmla="*/ 158 h 352"/>
              <a:gd name="T76" fmla="*/ 1 w 376"/>
              <a:gd name="T77" fmla="*/ 125 h 352"/>
              <a:gd name="T78" fmla="*/ 3 w 376"/>
              <a:gd name="T79" fmla="*/ 118 h 352"/>
              <a:gd name="T80" fmla="*/ 31 w 376"/>
              <a:gd name="T81" fmla="*/ 133 h 352"/>
              <a:gd name="T82" fmla="*/ 281 w 376"/>
              <a:gd name="T83" fmla="*/ 27 h 352"/>
              <a:gd name="T84" fmla="*/ 281 w 376"/>
              <a:gd name="T85" fmla="*/ 27 h 352"/>
              <a:gd name="T86" fmla="*/ 321 w 376"/>
              <a:gd name="T87" fmla="*/ 1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76" h="352">
                <a:moveTo>
                  <a:pt x="162" y="50"/>
                </a:moveTo>
                <a:cubicBezTo>
                  <a:pt x="162" y="50"/>
                  <a:pt x="162" y="50"/>
                  <a:pt x="162" y="50"/>
                </a:cubicBezTo>
                <a:cubicBezTo>
                  <a:pt x="173" y="0"/>
                  <a:pt x="173" y="0"/>
                  <a:pt x="173" y="0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12" y="31"/>
                  <a:pt x="69" y="44"/>
                  <a:pt x="53" y="44"/>
                </a:cubicBezTo>
                <a:cubicBezTo>
                  <a:pt x="40" y="44"/>
                  <a:pt x="37" y="38"/>
                  <a:pt x="38" y="30"/>
                </a:cubicBezTo>
                <a:cubicBezTo>
                  <a:pt x="38" y="30"/>
                  <a:pt x="32" y="39"/>
                  <a:pt x="26" y="48"/>
                </a:cubicBezTo>
                <a:cubicBezTo>
                  <a:pt x="22" y="55"/>
                  <a:pt x="18" y="63"/>
                  <a:pt x="16" y="70"/>
                </a:cubicBezTo>
                <a:cubicBezTo>
                  <a:pt x="8" y="89"/>
                  <a:pt x="24" y="92"/>
                  <a:pt x="56" y="86"/>
                </a:cubicBezTo>
                <a:cubicBezTo>
                  <a:pt x="85" y="81"/>
                  <a:pt x="129" y="65"/>
                  <a:pt x="162" y="50"/>
                </a:cubicBezTo>
                <a:moveTo>
                  <a:pt x="256" y="161"/>
                </a:moveTo>
                <a:cubicBezTo>
                  <a:pt x="244" y="225"/>
                  <a:pt x="244" y="225"/>
                  <a:pt x="244" y="225"/>
                </a:cubicBezTo>
                <a:cubicBezTo>
                  <a:pt x="244" y="225"/>
                  <a:pt x="244" y="225"/>
                  <a:pt x="244" y="225"/>
                </a:cubicBezTo>
                <a:cubicBezTo>
                  <a:pt x="196" y="250"/>
                  <a:pt x="116" y="282"/>
                  <a:pt x="70" y="280"/>
                </a:cubicBezTo>
                <a:cubicBezTo>
                  <a:pt x="47" y="279"/>
                  <a:pt x="33" y="268"/>
                  <a:pt x="26" y="253"/>
                </a:cubicBezTo>
                <a:cubicBezTo>
                  <a:pt x="24" y="250"/>
                  <a:pt x="20" y="240"/>
                  <a:pt x="16" y="231"/>
                </a:cubicBezTo>
                <a:cubicBezTo>
                  <a:pt x="15" y="225"/>
                  <a:pt x="16" y="229"/>
                  <a:pt x="14" y="223"/>
                </a:cubicBezTo>
                <a:cubicBezTo>
                  <a:pt x="20" y="232"/>
                  <a:pt x="30" y="234"/>
                  <a:pt x="42" y="234"/>
                </a:cubicBezTo>
                <a:cubicBezTo>
                  <a:pt x="98" y="233"/>
                  <a:pt x="170" y="203"/>
                  <a:pt x="222" y="179"/>
                </a:cubicBezTo>
                <a:cubicBezTo>
                  <a:pt x="222" y="179"/>
                  <a:pt x="222" y="179"/>
                  <a:pt x="222" y="179"/>
                </a:cubicBezTo>
                <a:lnTo>
                  <a:pt x="256" y="161"/>
                </a:lnTo>
                <a:close/>
                <a:moveTo>
                  <a:pt x="376" y="208"/>
                </a:moveTo>
                <a:cubicBezTo>
                  <a:pt x="339" y="229"/>
                  <a:pt x="339" y="229"/>
                  <a:pt x="339" y="229"/>
                </a:cubicBezTo>
                <a:cubicBezTo>
                  <a:pt x="339" y="229"/>
                  <a:pt x="339" y="229"/>
                  <a:pt x="339" y="229"/>
                </a:cubicBezTo>
                <a:cubicBezTo>
                  <a:pt x="272" y="267"/>
                  <a:pt x="230" y="289"/>
                  <a:pt x="171" y="306"/>
                </a:cubicBezTo>
                <a:cubicBezTo>
                  <a:pt x="141" y="314"/>
                  <a:pt x="97" y="323"/>
                  <a:pt x="81" y="315"/>
                </a:cubicBezTo>
                <a:cubicBezTo>
                  <a:pt x="84" y="318"/>
                  <a:pt x="88" y="321"/>
                  <a:pt x="91" y="323"/>
                </a:cubicBezTo>
                <a:cubicBezTo>
                  <a:pt x="98" y="327"/>
                  <a:pt x="114" y="336"/>
                  <a:pt x="121" y="339"/>
                </a:cubicBezTo>
                <a:cubicBezTo>
                  <a:pt x="149" y="351"/>
                  <a:pt x="171" y="352"/>
                  <a:pt x="210" y="342"/>
                </a:cubicBezTo>
                <a:cubicBezTo>
                  <a:pt x="266" y="324"/>
                  <a:pt x="323" y="295"/>
                  <a:pt x="364" y="267"/>
                </a:cubicBezTo>
                <a:cubicBezTo>
                  <a:pt x="364" y="267"/>
                  <a:pt x="364" y="267"/>
                  <a:pt x="364" y="267"/>
                </a:cubicBezTo>
                <a:lnTo>
                  <a:pt x="376" y="208"/>
                </a:lnTo>
                <a:close/>
                <a:moveTo>
                  <a:pt x="321" y="1"/>
                </a:moveTo>
                <a:cubicBezTo>
                  <a:pt x="310" y="71"/>
                  <a:pt x="310" y="71"/>
                  <a:pt x="310" y="71"/>
                </a:cubicBezTo>
                <a:cubicBezTo>
                  <a:pt x="310" y="71"/>
                  <a:pt x="310" y="71"/>
                  <a:pt x="310" y="71"/>
                </a:cubicBezTo>
                <a:cubicBezTo>
                  <a:pt x="240" y="124"/>
                  <a:pt x="119" y="172"/>
                  <a:pt x="58" y="184"/>
                </a:cubicBezTo>
                <a:cubicBezTo>
                  <a:pt x="19" y="191"/>
                  <a:pt x="3" y="177"/>
                  <a:pt x="0" y="158"/>
                </a:cubicBezTo>
                <a:cubicBezTo>
                  <a:pt x="0" y="142"/>
                  <a:pt x="0" y="137"/>
                  <a:pt x="1" y="125"/>
                </a:cubicBezTo>
                <a:cubicBezTo>
                  <a:pt x="1" y="122"/>
                  <a:pt x="2" y="121"/>
                  <a:pt x="3" y="118"/>
                </a:cubicBezTo>
                <a:cubicBezTo>
                  <a:pt x="3" y="125"/>
                  <a:pt x="11" y="134"/>
                  <a:pt x="31" y="133"/>
                </a:cubicBezTo>
                <a:cubicBezTo>
                  <a:pt x="94" y="128"/>
                  <a:pt x="207" y="75"/>
                  <a:pt x="281" y="27"/>
                </a:cubicBezTo>
                <a:cubicBezTo>
                  <a:pt x="281" y="27"/>
                  <a:pt x="281" y="27"/>
                  <a:pt x="281" y="27"/>
                </a:cubicBezTo>
                <a:lnTo>
                  <a:pt x="321" y="1"/>
                </a:lnTo>
                <a:close/>
              </a:path>
            </a:pathLst>
          </a:custGeom>
          <a:solidFill>
            <a:srgbClr val="FFFFFF">
              <a:alpha val="4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45715" tIns="22857" rIns="45715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FEC0CBB9-2CB4-47F2-B889-63C497192A4F}"/>
              </a:ext>
            </a:extLst>
          </p:cNvPr>
          <p:cNvCxnSpPr>
            <a:cxnSpLocks/>
          </p:cNvCxnSpPr>
          <p:nvPr userDrawn="1"/>
        </p:nvCxnSpPr>
        <p:spPr>
          <a:xfrm>
            <a:off x="369868" y="3736234"/>
            <a:ext cx="6554221" cy="0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90F2FBD1-446D-48A0-9B94-134B80D26799}"/>
              </a:ext>
            </a:extLst>
          </p:cNvPr>
          <p:cNvCxnSpPr>
            <a:cxnSpLocks/>
          </p:cNvCxnSpPr>
          <p:nvPr userDrawn="1"/>
        </p:nvCxnSpPr>
        <p:spPr>
          <a:xfrm>
            <a:off x="1229703" y="3281726"/>
            <a:ext cx="0" cy="45450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arcador de texto vertical 2">
            <a:extLst>
              <a:ext uri="{FF2B5EF4-FFF2-40B4-BE49-F238E27FC236}">
                <a16:creationId xmlns:a16="http://schemas.microsoft.com/office/drawing/2014/main" id="{F28CB7E9-5979-4861-B080-864AD3608D8A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351141" y="3885015"/>
            <a:ext cx="5303658" cy="1368119"/>
          </a:xfrm>
          <a:prstGeom prst="rect">
            <a:avLst/>
          </a:prstGeom>
        </p:spPr>
        <p:txBody>
          <a:bodyPr vert="horz" lIns="0" t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n Soft" panose="020F0503030302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just" defTabSz="120849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or paragraph of text goes here.</a:t>
            </a:r>
          </a:p>
        </p:txBody>
      </p:sp>
      <p:sp>
        <p:nvSpPr>
          <p:cNvPr id="27" name="Marcador de texto vertical 2">
            <a:extLst>
              <a:ext uri="{FF2B5EF4-FFF2-40B4-BE49-F238E27FC236}">
                <a16:creationId xmlns:a16="http://schemas.microsoft.com/office/drawing/2014/main" id="{1D10A0EC-E884-46A2-B689-F28224D16D68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418070" y="3138865"/>
            <a:ext cx="751092" cy="611046"/>
          </a:xfrm>
          <a:prstGeom prst="rect">
            <a:avLst/>
          </a:prstGeom>
        </p:spPr>
        <p:txBody>
          <a:bodyPr vert="horz" lIns="0" t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n Soft" panose="020F0503030302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12080578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 Section Break Slide (type 3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3">
            <a:extLst>
              <a:ext uri="{FF2B5EF4-FFF2-40B4-BE49-F238E27FC236}">
                <a16:creationId xmlns:a16="http://schemas.microsoft.com/office/drawing/2014/main" id="{1E5695C6-5AA4-4FEA-992C-6E986B00B1B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961239" y="34025"/>
            <a:ext cx="7230761" cy="6789950"/>
          </a:xfrm>
          <a:custGeom>
            <a:avLst/>
            <a:gdLst>
              <a:gd name="T0" fmla="*/ 162 w 376"/>
              <a:gd name="T1" fmla="*/ 50 h 352"/>
              <a:gd name="T2" fmla="*/ 162 w 376"/>
              <a:gd name="T3" fmla="*/ 50 h 352"/>
              <a:gd name="T4" fmla="*/ 173 w 376"/>
              <a:gd name="T5" fmla="*/ 0 h 352"/>
              <a:gd name="T6" fmla="*/ 145 w 376"/>
              <a:gd name="T7" fmla="*/ 15 h 352"/>
              <a:gd name="T8" fmla="*/ 145 w 376"/>
              <a:gd name="T9" fmla="*/ 15 h 352"/>
              <a:gd name="T10" fmla="*/ 53 w 376"/>
              <a:gd name="T11" fmla="*/ 44 h 352"/>
              <a:gd name="T12" fmla="*/ 38 w 376"/>
              <a:gd name="T13" fmla="*/ 30 h 352"/>
              <a:gd name="T14" fmla="*/ 26 w 376"/>
              <a:gd name="T15" fmla="*/ 48 h 352"/>
              <a:gd name="T16" fmla="*/ 16 w 376"/>
              <a:gd name="T17" fmla="*/ 70 h 352"/>
              <a:gd name="T18" fmla="*/ 56 w 376"/>
              <a:gd name="T19" fmla="*/ 86 h 352"/>
              <a:gd name="T20" fmla="*/ 162 w 376"/>
              <a:gd name="T21" fmla="*/ 50 h 352"/>
              <a:gd name="T22" fmla="*/ 256 w 376"/>
              <a:gd name="T23" fmla="*/ 161 h 352"/>
              <a:gd name="T24" fmla="*/ 244 w 376"/>
              <a:gd name="T25" fmla="*/ 225 h 352"/>
              <a:gd name="T26" fmla="*/ 244 w 376"/>
              <a:gd name="T27" fmla="*/ 225 h 352"/>
              <a:gd name="T28" fmla="*/ 70 w 376"/>
              <a:gd name="T29" fmla="*/ 280 h 352"/>
              <a:gd name="T30" fmla="*/ 26 w 376"/>
              <a:gd name="T31" fmla="*/ 253 h 352"/>
              <a:gd name="T32" fmla="*/ 16 w 376"/>
              <a:gd name="T33" fmla="*/ 231 h 352"/>
              <a:gd name="T34" fmla="*/ 14 w 376"/>
              <a:gd name="T35" fmla="*/ 223 h 352"/>
              <a:gd name="T36" fmla="*/ 42 w 376"/>
              <a:gd name="T37" fmla="*/ 234 h 352"/>
              <a:gd name="T38" fmla="*/ 222 w 376"/>
              <a:gd name="T39" fmla="*/ 179 h 352"/>
              <a:gd name="T40" fmla="*/ 222 w 376"/>
              <a:gd name="T41" fmla="*/ 179 h 352"/>
              <a:gd name="T42" fmla="*/ 256 w 376"/>
              <a:gd name="T43" fmla="*/ 161 h 352"/>
              <a:gd name="T44" fmla="*/ 376 w 376"/>
              <a:gd name="T45" fmla="*/ 208 h 352"/>
              <a:gd name="T46" fmla="*/ 339 w 376"/>
              <a:gd name="T47" fmla="*/ 229 h 352"/>
              <a:gd name="T48" fmla="*/ 339 w 376"/>
              <a:gd name="T49" fmla="*/ 229 h 352"/>
              <a:gd name="T50" fmla="*/ 171 w 376"/>
              <a:gd name="T51" fmla="*/ 306 h 352"/>
              <a:gd name="T52" fmla="*/ 81 w 376"/>
              <a:gd name="T53" fmla="*/ 315 h 352"/>
              <a:gd name="T54" fmla="*/ 91 w 376"/>
              <a:gd name="T55" fmla="*/ 323 h 352"/>
              <a:gd name="T56" fmla="*/ 121 w 376"/>
              <a:gd name="T57" fmla="*/ 339 h 352"/>
              <a:gd name="T58" fmla="*/ 210 w 376"/>
              <a:gd name="T59" fmla="*/ 342 h 352"/>
              <a:gd name="T60" fmla="*/ 364 w 376"/>
              <a:gd name="T61" fmla="*/ 267 h 352"/>
              <a:gd name="T62" fmla="*/ 364 w 376"/>
              <a:gd name="T63" fmla="*/ 267 h 352"/>
              <a:gd name="T64" fmla="*/ 376 w 376"/>
              <a:gd name="T65" fmla="*/ 208 h 352"/>
              <a:gd name="T66" fmla="*/ 321 w 376"/>
              <a:gd name="T67" fmla="*/ 1 h 352"/>
              <a:gd name="T68" fmla="*/ 310 w 376"/>
              <a:gd name="T69" fmla="*/ 71 h 352"/>
              <a:gd name="T70" fmla="*/ 310 w 376"/>
              <a:gd name="T71" fmla="*/ 71 h 352"/>
              <a:gd name="T72" fmla="*/ 58 w 376"/>
              <a:gd name="T73" fmla="*/ 184 h 352"/>
              <a:gd name="T74" fmla="*/ 0 w 376"/>
              <a:gd name="T75" fmla="*/ 158 h 352"/>
              <a:gd name="T76" fmla="*/ 1 w 376"/>
              <a:gd name="T77" fmla="*/ 125 h 352"/>
              <a:gd name="T78" fmla="*/ 3 w 376"/>
              <a:gd name="T79" fmla="*/ 118 h 352"/>
              <a:gd name="T80" fmla="*/ 31 w 376"/>
              <a:gd name="T81" fmla="*/ 133 h 352"/>
              <a:gd name="T82" fmla="*/ 281 w 376"/>
              <a:gd name="T83" fmla="*/ 27 h 352"/>
              <a:gd name="T84" fmla="*/ 281 w 376"/>
              <a:gd name="T85" fmla="*/ 27 h 352"/>
              <a:gd name="T86" fmla="*/ 321 w 376"/>
              <a:gd name="T87" fmla="*/ 1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76" h="352">
                <a:moveTo>
                  <a:pt x="162" y="50"/>
                </a:moveTo>
                <a:cubicBezTo>
                  <a:pt x="162" y="50"/>
                  <a:pt x="162" y="50"/>
                  <a:pt x="162" y="50"/>
                </a:cubicBezTo>
                <a:cubicBezTo>
                  <a:pt x="173" y="0"/>
                  <a:pt x="173" y="0"/>
                  <a:pt x="173" y="0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12" y="31"/>
                  <a:pt x="69" y="44"/>
                  <a:pt x="53" y="44"/>
                </a:cubicBezTo>
                <a:cubicBezTo>
                  <a:pt x="40" y="44"/>
                  <a:pt x="37" y="38"/>
                  <a:pt x="38" y="30"/>
                </a:cubicBezTo>
                <a:cubicBezTo>
                  <a:pt x="38" y="30"/>
                  <a:pt x="32" y="39"/>
                  <a:pt x="26" y="48"/>
                </a:cubicBezTo>
                <a:cubicBezTo>
                  <a:pt x="22" y="55"/>
                  <a:pt x="18" y="63"/>
                  <a:pt x="16" y="70"/>
                </a:cubicBezTo>
                <a:cubicBezTo>
                  <a:pt x="8" y="89"/>
                  <a:pt x="24" y="92"/>
                  <a:pt x="56" y="86"/>
                </a:cubicBezTo>
                <a:cubicBezTo>
                  <a:pt x="85" y="81"/>
                  <a:pt x="129" y="65"/>
                  <a:pt x="162" y="50"/>
                </a:cubicBezTo>
                <a:moveTo>
                  <a:pt x="256" y="161"/>
                </a:moveTo>
                <a:cubicBezTo>
                  <a:pt x="244" y="225"/>
                  <a:pt x="244" y="225"/>
                  <a:pt x="244" y="225"/>
                </a:cubicBezTo>
                <a:cubicBezTo>
                  <a:pt x="244" y="225"/>
                  <a:pt x="244" y="225"/>
                  <a:pt x="244" y="225"/>
                </a:cubicBezTo>
                <a:cubicBezTo>
                  <a:pt x="196" y="250"/>
                  <a:pt x="116" y="282"/>
                  <a:pt x="70" y="280"/>
                </a:cubicBezTo>
                <a:cubicBezTo>
                  <a:pt x="47" y="279"/>
                  <a:pt x="33" y="268"/>
                  <a:pt x="26" y="253"/>
                </a:cubicBezTo>
                <a:cubicBezTo>
                  <a:pt x="24" y="250"/>
                  <a:pt x="20" y="240"/>
                  <a:pt x="16" y="231"/>
                </a:cubicBezTo>
                <a:cubicBezTo>
                  <a:pt x="15" y="225"/>
                  <a:pt x="16" y="229"/>
                  <a:pt x="14" y="223"/>
                </a:cubicBezTo>
                <a:cubicBezTo>
                  <a:pt x="20" y="232"/>
                  <a:pt x="30" y="234"/>
                  <a:pt x="42" y="234"/>
                </a:cubicBezTo>
                <a:cubicBezTo>
                  <a:pt x="98" y="233"/>
                  <a:pt x="170" y="203"/>
                  <a:pt x="222" y="179"/>
                </a:cubicBezTo>
                <a:cubicBezTo>
                  <a:pt x="222" y="179"/>
                  <a:pt x="222" y="179"/>
                  <a:pt x="222" y="179"/>
                </a:cubicBezTo>
                <a:lnTo>
                  <a:pt x="256" y="161"/>
                </a:lnTo>
                <a:close/>
                <a:moveTo>
                  <a:pt x="376" y="208"/>
                </a:moveTo>
                <a:cubicBezTo>
                  <a:pt x="339" y="229"/>
                  <a:pt x="339" y="229"/>
                  <a:pt x="339" y="229"/>
                </a:cubicBezTo>
                <a:cubicBezTo>
                  <a:pt x="339" y="229"/>
                  <a:pt x="339" y="229"/>
                  <a:pt x="339" y="229"/>
                </a:cubicBezTo>
                <a:cubicBezTo>
                  <a:pt x="272" y="267"/>
                  <a:pt x="230" y="289"/>
                  <a:pt x="171" y="306"/>
                </a:cubicBezTo>
                <a:cubicBezTo>
                  <a:pt x="141" y="314"/>
                  <a:pt x="97" y="323"/>
                  <a:pt x="81" y="315"/>
                </a:cubicBezTo>
                <a:cubicBezTo>
                  <a:pt x="84" y="318"/>
                  <a:pt x="88" y="321"/>
                  <a:pt x="91" y="323"/>
                </a:cubicBezTo>
                <a:cubicBezTo>
                  <a:pt x="98" y="327"/>
                  <a:pt x="114" y="336"/>
                  <a:pt x="121" y="339"/>
                </a:cubicBezTo>
                <a:cubicBezTo>
                  <a:pt x="149" y="351"/>
                  <a:pt x="171" y="352"/>
                  <a:pt x="210" y="342"/>
                </a:cubicBezTo>
                <a:cubicBezTo>
                  <a:pt x="266" y="324"/>
                  <a:pt x="323" y="295"/>
                  <a:pt x="364" y="267"/>
                </a:cubicBezTo>
                <a:cubicBezTo>
                  <a:pt x="364" y="267"/>
                  <a:pt x="364" y="267"/>
                  <a:pt x="364" y="267"/>
                </a:cubicBezTo>
                <a:lnTo>
                  <a:pt x="376" y="208"/>
                </a:lnTo>
                <a:close/>
                <a:moveTo>
                  <a:pt x="321" y="1"/>
                </a:moveTo>
                <a:cubicBezTo>
                  <a:pt x="310" y="71"/>
                  <a:pt x="310" y="71"/>
                  <a:pt x="310" y="71"/>
                </a:cubicBezTo>
                <a:cubicBezTo>
                  <a:pt x="310" y="71"/>
                  <a:pt x="310" y="71"/>
                  <a:pt x="310" y="71"/>
                </a:cubicBezTo>
                <a:cubicBezTo>
                  <a:pt x="240" y="124"/>
                  <a:pt x="119" y="172"/>
                  <a:pt x="58" y="184"/>
                </a:cubicBezTo>
                <a:cubicBezTo>
                  <a:pt x="19" y="191"/>
                  <a:pt x="3" y="177"/>
                  <a:pt x="0" y="158"/>
                </a:cubicBezTo>
                <a:cubicBezTo>
                  <a:pt x="0" y="142"/>
                  <a:pt x="0" y="137"/>
                  <a:pt x="1" y="125"/>
                </a:cubicBezTo>
                <a:cubicBezTo>
                  <a:pt x="1" y="122"/>
                  <a:pt x="2" y="121"/>
                  <a:pt x="3" y="118"/>
                </a:cubicBezTo>
                <a:cubicBezTo>
                  <a:pt x="3" y="125"/>
                  <a:pt x="11" y="134"/>
                  <a:pt x="31" y="133"/>
                </a:cubicBezTo>
                <a:cubicBezTo>
                  <a:pt x="94" y="128"/>
                  <a:pt x="207" y="75"/>
                  <a:pt x="281" y="27"/>
                </a:cubicBezTo>
                <a:cubicBezTo>
                  <a:pt x="281" y="27"/>
                  <a:pt x="281" y="27"/>
                  <a:pt x="281" y="27"/>
                </a:cubicBezTo>
                <a:lnTo>
                  <a:pt x="321" y="1"/>
                </a:lnTo>
                <a:close/>
              </a:path>
            </a:pathLst>
          </a:custGeom>
          <a:solidFill>
            <a:srgbClr val="FFFFFF">
              <a:alpha val="4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45715" tIns="22857" rIns="45715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872F76F5-A158-44C1-89B5-EAA48ED8E56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345127"/>
            <a:ext cx="1228763" cy="216000"/>
            <a:chOff x="234094" y="5713480"/>
            <a:chExt cx="3189412" cy="612641"/>
          </a:xfrm>
          <a:solidFill>
            <a:schemeClr val="bg1"/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D6B99F6-0C60-46E1-8588-DA3D52E66E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B7CCFD5-7078-40F7-83FF-22400D2CD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1A6C78F9-A3C7-4175-BB82-762756BB1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66D8B1B-275A-4907-B089-1C8313C32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4CE7785-F413-4BED-B7BF-E33F21F24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6EB725D-4469-4C88-A9DD-FC6EA981D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63316A0-6FB6-4212-8D06-15F1387D9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C0A23A7-96AE-4E35-B0DA-40542407B7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0572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82448976-20C5-4450-8999-8D6F1A3E5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1505772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5E1CEB41-6CEC-48BD-B66D-D659AA7B0F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70482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1" name="Marcador de texto vertical 2">
            <a:extLst>
              <a:ext uri="{FF2B5EF4-FFF2-40B4-BE49-F238E27FC236}">
                <a16:creationId xmlns:a16="http://schemas.microsoft.com/office/drawing/2014/main" id="{335CF826-26C4-4952-8423-E56CC7BA805C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612289" y="1407765"/>
            <a:ext cx="8544410" cy="463065"/>
          </a:xfrm>
          <a:prstGeom prst="rect">
            <a:avLst/>
          </a:prstGeom>
        </p:spPr>
        <p:txBody>
          <a:bodyPr vert="horz" lIns="0" tIns="72000" bIns="72000" anchor="ctr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700" b="0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0B375429-3701-4385-B849-56ECC0FDE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713" y="1912693"/>
            <a:ext cx="10470422" cy="4030662"/>
          </a:xfrm>
          <a:prstGeom prst="rect">
            <a:avLst/>
          </a:prstGeom>
        </p:spPr>
        <p:txBody>
          <a:bodyPr/>
          <a:lstStyle>
            <a:lvl1pPr marL="444500" indent="-44450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defRPr sz="1500">
                <a:latin typeface="Geon Soft" panose="020F0503030302020204" pitchFamily="34" charset="0"/>
              </a:defRPr>
            </a:lvl1pPr>
            <a:lvl2pPr marL="896938" indent="-269875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</p:spTree>
    <p:extLst>
      <p:ext uri="{BB962C8B-B14F-4D97-AF65-F5344CB8AC3E}">
        <p14:creationId xmlns:p14="http://schemas.microsoft.com/office/powerpoint/2010/main" val="372571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79255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43671AB-59D2-48B5-918F-DB7DE6E8882A}"/>
              </a:ext>
            </a:extLst>
          </p:cNvPr>
          <p:cNvSpPr/>
          <p:nvPr userDrawn="1"/>
        </p:nvSpPr>
        <p:spPr>
          <a:xfrm>
            <a:off x="0" y="1407765"/>
            <a:ext cx="12192000" cy="504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82448976-20C5-4450-8999-8D6F1A3E5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1505772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5E1CEB41-6CEC-48BD-B66D-D659AA7B0F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70482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1" name="Marcador de texto vertical 2">
            <a:extLst>
              <a:ext uri="{FF2B5EF4-FFF2-40B4-BE49-F238E27FC236}">
                <a16:creationId xmlns:a16="http://schemas.microsoft.com/office/drawing/2014/main" id="{335CF826-26C4-4952-8423-E56CC7BA805C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612289" y="1407765"/>
            <a:ext cx="5242421" cy="463065"/>
          </a:xfrm>
          <a:prstGeom prst="rect">
            <a:avLst/>
          </a:prstGeom>
        </p:spPr>
        <p:txBody>
          <a:bodyPr vert="horz" lIns="0" tIns="72000" bIns="72000" anchor="ctr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7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0B375429-3701-4385-B849-56ECC0FDE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47" y="1912693"/>
            <a:ext cx="4872863" cy="4030662"/>
          </a:xfrm>
          <a:prstGeom prst="rect">
            <a:avLst/>
          </a:prstGeom>
        </p:spPr>
        <p:txBody>
          <a:bodyPr/>
          <a:lstStyle>
            <a:lvl1pPr marL="444500" indent="-44450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defRPr sz="1500">
                <a:latin typeface="Geon Soft" panose="020F0503030302020204" pitchFamily="34" charset="0"/>
              </a:defRPr>
            </a:lvl1pPr>
            <a:lvl2pPr marL="896938" indent="-269875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22" name="Marcador de texto vertical 2">
            <a:extLst>
              <a:ext uri="{FF2B5EF4-FFF2-40B4-BE49-F238E27FC236}">
                <a16:creationId xmlns:a16="http://schemas.microsoft.com/office/drawing/2014/main" id="{A0A385A6-C02C-43A5-B087-BD389C1A69BA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6225689" y="1407765"/>
            <a:ext cx="5242421" cy="463065"/>
          </a:xfrm>
          <a:prstGeom prst="rect">
            <a:avLst/>
          </a:prstGeom>
        </p:spPr>
        <p:txBody>
          <a:bodyPr vert="horz" lIns="0" tIns="72000" bIns="72000" anchor="ctr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7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A85AC3F8-6AA7-48C0-BD3C-E33109E0A0E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52347" y="1912693"/>
            <a:ext cx="4872863" cy="4030662"/>
          </a:xfrm>
          <a:prstGeom prst="rect">
            <a:avLst/>
          </a:prstGeom>
        </p:spPr>
        <p:txBody>
          <a:bodyPr/>
          <a:lstStyle>
            <a:lvl1pPr marL="444500" indent="-44450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defRPr sz="1500">
                <a:latin typeface="Geon Soft" panose="020F0503030302020204" pitchFamily="34" charset="0"/>
              </a:defRPr>
            </a:lvl1pPr>
            <a:lvl2pPr marL="896938" indent="-269875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235417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82448976-20C5-4450-8999-8D6F1A3E5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1505772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5E1CEB41-6CEC-48BD-B66D-D659AA7B0F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70482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1" name="Marcador de texto vertical 2">
            <a:extLst>
              <a:ext uri="{FF2B5EF4-FFF2-40B4-BE49-F238E27FC236}">
                <a16:creationId xmlns:a16="http://schemas.microsoft.com/office/drawing/2014/main" id="{335CF826-26C4-4952-8423-E56CC7BA805C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612289" y="1407765"/>
            <a:ext cx="8544410" cy="463065"/>
          </a:xfrm>
          <a:prstGeom prst="rect">
            <a:avLst/>
          </a:prstGeom>
        </p:spPr>
        <p:txBody>
          <a:bodyPr vert="horz" lIns="0" tIns="72000" bIns="72000" anchor="ctr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700" b="0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0B375429-3701-4385-B849-56ECC0FDE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89" y="1912693"/>
            <a:ext cx="10694845" cy="4030662"/>
          </a:xfrm>
          <a:prstGeom prst="rect">
            <a:avLst/>
          </a:prstGeom>
        </p:spPr>
        <p:txBody>
          <a:bodyPr lIns="0"/>
          <a:lstStyle>
            <a:lvl1pPr marL="0" indent="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>
                <a:latin typeface="Geon Soft" panose="020F0503030302020204" pitchFamily="34" charset="0"/>
              </a:defRPr>
            </a:lvl1pPr>
            <a:lvl2pPr marL="627063" indent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857449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82448976-20C5-4450-8999-8D6F1A3E5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1505772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5E1CEB41-6CEC-48BD-B66D-D659AA7B0F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70482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1" name="Marcador de texto vertical 2">
            <a:extLst>
              <a:ext uri="{FF2B5EF4-FFF2-40B4-BE49-F238E27FC236}">
                <a16:creationId xmlns:a16="http://schemas.microsoft.com/office/drawing/2014/main" id="{335CF826-26C4-4952-8423-E56CC7BA805C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612289" y="1407765"/>
            <a:ext cx="5223724" cy="463065"/>
          </a:xfrm>
          <a:prstGeom prst="rect">
            <a:avLst/>
          </a:prstGeom>
        </p:spPr>
        <p:txBody>
          <a:bodyPr vert="horz" lIns="0" tIns="72000" bIns="72000" anchor="ctr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700" b="0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0B375429-3701-4385-B849-56ECC0FDE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90" y="1912693"/>
            <a:ext cx="5223734" cy="4030662"/>
          </a:xfrm>
          <a:prstGeom prst="rect">
            <a:avLst/>
          </a:prstGeom>
        </p:spPr>
        <p:txBody>
          <a:bodyPr lIns="0"/>
          <a:lstStyle>
            <a:lvl1pPr marL="0" indent="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>
                <a:latin typeface="Geon Soft" panose="020F0503030302020204" pitchFamily="34" charset="0"/>
              </a:defRPr>
            </a:lvl1pPr>
            <a:lvl2pPr marL="627063" indent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609D3291-156D-46DA-A3BB-5AE3AADF6D3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83400" y="1912693"/>
            <a:ext cx="5223734" cy="4030662"/>
          </a:xfrm>
          <a:prstGeom prst="rect">
            <a:avLst/>
          </a:prstGeom>
        </p:spPr>
        <p:txBody>
          <a:bodyPr lIns="0"/>
          <a:lstStyle>
            <a:lvl1pPr marL="0" indent="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>
                <a:latin typeface="Geon Soft" panose="020F0503030302020204" pitchFamily="34" charset="0"/>
              </a:defRPr>
            </a:lvl1pPr>
            <a:lvl2pPr marL="627063" indent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662948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82448976-20C5-4450-8999-8D6F1A3E5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1505772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5E1CEB41-6CEC-48BD-B66D-D659AA7B0F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70482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1" name="Marcador de texto vertical 2">
            <a:extLst>
              <a:ext uri="{FF2B5EF4-FFF2-40B4-BE49-F238E27FC236}">
                <a16:creationId xmlns:a16="http://schemas.microsoft.com/office/drawing/2014/main" id="{335CF826-26C4-4952-8423-E56CC7BA805C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612289" y="1407765"/>
            <a:ext cx="5223724" cy="463065"/>
          </a:xfrm>
          <a:prstGeom prst="rect">
            <a:avLst/>
          </a:prstGeom>
        </p:spPr>
        <p:txBody>
          <a:bodyPr vert="horz" lIns="0" tIns="72000" bIns="72000" anchor="ctr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700" b="0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0B375429-3701-4385-B849-56ECC0FDE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91" y="1912693"/>
            <a:ext cx="3324710" cy="4030662"/>
          </a:xfrm>
          <a:prstGeom prst="rect">
            <a:avLst/>
          </a:prstGeom>
        </p:spPr>
        <p:txBody>
          <a:bodyPr lIns="0"/>
          <a:lstStyle>
            <a:lvl1pPr marL="0" indent="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>
                <a:latin typeface="Geon Soft" panose="020F0503030302020204" pitchFamily="34" charset="0"/>
              </a:defRPr>
            </a:lvl1pPr>
            <a:lvl2pPr marL="627063" indent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609D3291-156D-46DA-A3BB-5AE3AADF6D3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297358" y="1912693"/>
            <a:ext cx="3324710" cy="4030662"/>
          </a:xfrm>
          <a:prstGeom prst="rect">
            <a:avLst/>
          </a:prstGeom>
        </p:spPr>
        <p:txBody>
          <a:bodyPr lIns="0"/>
          <a:lstStyle>
            <a:lvl1pPr marL="0" indent="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>
                <a:latin typeface="Geon Soft" panose="020F0503030302020204" pitchFamily="34" charset="0"/>
              </a:defRPr>
            </a:lvl1pPr>
            <a:lvl2pPr marL="627063" indent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F678AAAA-32CF-4EA1-95AA-DADD3ED9FF6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982424" y="1912693"/>
            <a:ext cx="3324710" cy="4030662"/>
          </a:xfrm>
          <a:prstGeom prst="rect">
            <a:avLst/>
          </a:prstGeom>
        </p:spPr>
        <p:txBody>
          <a:bodyPr lIns="0"/>
          <a:lstStyle>
            <a:lvl1pPr marL="0" indent="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>
                <a:latin typeface="Geon Soft" panose="020F0503030302020204" pitchFamily="34" charset="0"/>
              </a:defRPr>
            </a:lvl1pPr>
            <a:lvl2pPr marL="627063" indent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435203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with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82448976-20C5-4450-8999-8D6F1A3E5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1505772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5E1CEB41-6CEC-48BD-B66D-D659AA7B0F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70482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1" name="Marcador de texto vertical 2">
            <a:extLst>
              <a:ext uri="{FF2B5EF4-FFF2-40B4-BE49-F238E27FC236}">
                <a16:creationId xmlns:a16="http://schemas.microsoft.com/office/drawing/2014/main" id="{335CF826-26C4-4952-8423-E56CC7BA805C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612289" y="1469134"/>
            <a:ext cx="5064600" cy="463065"/>
          </a:xfrm>
          <a:prstGeom prst="rect">
            <a:avLst/>
          </a:prstGeom>
        </p:spPr>
        <p:txBody>
          <a:bodyPr vert="horz" lIns="0" tIns="72000" bIns="72000" anchor="ctr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700" b="0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0B375429-3701-4385-B849-56ECC0FDE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90" y="1974062"/>
            <a:ext cx="5064610" cy="3969538"/>
          </a:xfrm>
          <a:prstGeom prst="rect">
            <a:avLst/>
          </a:prstGeom>
        </p:spPr>
        <p:txBody>
          <a:bodyPr lIns="0"/>
          <a:lstStyle>
            <a:lvl1pPr marL="0" indent="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>
                <a:latin typeface="Geon Soft" panose="020F0503030302020204" pitchFamily="34" charset="0"/>
              </a:defRPr>
            </a:lvl1pPr>
            <a:lvl2pPr marL="627063" indent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23" name="2 Marcador de posición de imagen">
            <a:extLst>
              <a:ext uri="{FF2B5EF4-FFF2-40B4-BE49-F238E27FC236}">
                <a16:creationId xmlns:a16="http://schemas.microsoft.com/office/drawing/2014/main" id="{64E22E3E-B38A-4F56-B309-A596EC5E43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78526" y="1383302"/>
            <a:ext cx="5770359" cy="456029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8586066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with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82448976-20C5-4450-8999-8D6F1A3E5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1505772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5E1CEB41-6CEC-48BD-B66D-D659AA7B0F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70482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1" name="Marcador de texto vertical 2">
            <a:extLst>
              <a:ext uri="{FF2B5EF4-FFF2-40B4-BE49-F238E27FC236}">
                <a16:creationId xmlns:a16="http://schemas.microsoft.com/office/drawing/2014/main" id="{335CF826-26C4-4952-8423-E56CC7BA805C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612289" y="4085334"/>
            <a:ext cx="5483698" cy="463065"/>
          </a:xfrm>
          <a:prstGeom prst="rect">
            <a:avLst/>
          </a:prstGeom>
        </p:spPr>
        <p:txBody>
          <a:bodyPr vert="horz" lIns="0" tIns="72000" bIns="72000" anchor="ctr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700" b="0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0B375429-3701-4385-B849-56ECC0FDE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89" y="4590262"/>
            <a:ext cx="5483709" cy="1340638"/>
          </a:xfrm>
          <a:prstGeom prst="rect">
            <a:avLst/>
          </a:prstGeom>
        </p:spPr>
        <p:txBody>
          <a:bodyPr lIns="0"/>
          <a:lstStyle>
            <a:lvl1pPr marL="0" indent="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>
                <a:latin typeface="Geon Soft" panose="020F0503030302020204" pitchFamily="34" charset="0"/>
              </a:defRPr>
            </a:lvl1pPr>
            <a:lvl2pPr marL="627063" indent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22" name="2 Marcador de posición de imagen">
            <a:extLst>
              <a:ext uri="{FF2B5EF4-FFF2-40B4-BE49-F238E27FC236}">
                <a16:creationId xmlns:a16="http://schemas.microsoft.com/office/drawing/2014/main" id="{194A0EC5-F6E2-452F-98AA-0E98BFD1B6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2290" y="1130300"/>
            <a:ext cx="5483710" cy="28702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4" name="2 Marcador de posición de imagen">
            <a:extLst>
              <a:ext uri="{FF2B5EF4-FFF2-40B4-BE49-F238E27FC236}">
                <a16:creationId xmlns:a16="http://schemas.microsoft.com/office/drawing/2014/main" id="{20861E1F-CA2D-4584-B86C-BA3D5CDCB62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65176" y="1130300"/>
            <a:ext cx="5483710" cy="28702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5" name="Marcador de texto vertical 2">
            <a:extLst>
              <a:ext uri="{FF2B5EF4-FFF2-40B4-BE49-F238E27FC236}">
                <a16:creationId xmlns:a16="http://schemas.microsoft.com/office/drawing/2014/main" id="{41D68CF5-FC42-4B23-98CB-81CCA67619E1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6365177" y="4085334"/>
            <a:ext cx="5483698" cy="463065"/>
          </a:xfrm>
          <a:prstGeom prst="rect">
            <a:avLst/>
          </a:prstGeom>
        </p:spPr>
        <p:txBody>
          <a:bodyPr vert="horz" lIns="0" tIns="72000" bIns="72000" anchor="ctr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700" b="0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6A8C2F00-1FC1-457E-8B19-D3DE29E2932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365177" y="4590262"/>
            <a:ext cx="5483709" cy="1340638"/>
          </a:xfrm>
          <a:prstGeom prst="rect">
            <a:avLst/>
          </a:prstGeom>
        </p:spPr>
        <p:txBody>
          <a:bodyPr lIns="0"/>
          <a:lstStyle>
            <a:lvl1pPr marL="0" indent="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>
                <a:latin typeface="Geon Soft" panose="020F0503030302020204" pitchFamily="34" charset="0"/>
              </a:defRPr>
            </a:lvl1pPr>
            <a:lvl2pPr marL="627063" indent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058180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with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82448976-20C5-4450-8999-8D6F1A3E5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1505772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5E1CEB41-6CEC-48BD-B66D-D659AA7B0F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70482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1" name="Marcador de texto vertical 2">
            <a:extLst>
              <a:ext uri="{FF2B5EF4-FFF2-40B4-BE49-F238E27FC236}">
                <a16:creationId xmlns:a16="http://schemas.microsoft.com/office/drawing/2014/main" id="{335CF826-26C4-4952-8423-E56CC7BA805C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612289" y="4085334"/>
            <a:ext cx="11236560" cy="463065"/>
          </a:xfrm>
          <a:prstGeom prst="rect">
            <a:avLst/>
          </a:prstGeom>
        </p:spPr>
        <p:txBody>
          <a:bodyPr vert="horz" lIns="0" tIns="72000" bIns="72000" anchor="ctr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700" b="0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0B375429-3701-4385-B849-56ECC0FDE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89" y="4590262"/>
            <a:ext cx="11236583" cy="1340638"/>
          </a:xfrm>
          <a:prstGeom prst="rect">
            <a:avLst/>
          </a:prstGeom>
        </p:spPr>
        <p:txBody>
          <a:bodyPr lIns="0"/>
          <a:lstStyle>
            <a:lvl1pPr marL="0" indent="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>
                <a:latin typeface="Geon Soft" panose="020F0503030302020204" pitchFamily="34" charset="0"/>
              </a:defRPr>
            </a:lvl1pPr>
            <a:lvl2pPr marL="627063" indent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22" name="2 Marcador de posición de imagen">
            <a:extLst>
              <a:ext uri="{FF2B5EF4-FFF2-40B4-BE49-F238E27FC236}">
                <a16:creationId xmlns:a16="http://schemas.microsoft.com/office/drawing/2014/main" id="{194A0EC5-F6E2-452F-98AA-0E98BFD1B6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130300"/>
            <a:ext cx="12191999" cy="28702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590149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with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6545502" y="0"/>
            <a:ext cx="5646498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78A7B3C-C8F4-4BF1-848F-EEFBCD474D5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D7E08405-37FC-4290-BF7B-F199D5E7C5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01249138-79EF-4DB9-9E0B-2D780999C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3C9D1951-653A-45B8-8ADA-D48845D53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F54A7AB5-ADAC-4C0A-9ED1-11F26D9718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08B8858F-167C-4BFF-BEF6-C23F52222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EBABF676-07E4-44DF-9715-59724C65C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DE6601AD-EB2E-49CB-83D6-5D9DA6BAFF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8F398666-AA4D-416F-A536-E27879642F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33" name="Título 1">
            <a:extLst>
              <a:ext uri="{FF2B5EF4-FFF2-40B4-BE49-F238E27FC236}">
                <a16:creationId xmlns:a16="http://schemas.microsoft.com/office/drawing/2014/main" id="{546C8F95-9446-4103-9424-6D574AA68E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5527901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id="{A56C9245-9563-434D-A17B-AE67376D8BEA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343114" y="99239"/>
            <a:ext cx="5527901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35" name="Marcador de texto vertical 2">
            <a:extLst>
              <a:ext uri="{FF2B5EF4-FFF2-40B4-BE49-F238E27FC236}">
                <a16:creationId xmlns:a16="http://schemas.microsoft.com/office/drawing/2014/main" id="{0153D382-E228-4F59-BA17-8E29872A203B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612288" y="1469134"/>
            <a:ext cx="5258715" cy="463065"/>
          </a:xfrm>
          <a:prstGeom prst="rect">
            <a:avLst/>
          </a:prstGeom>
        </p:spPr>
        <p:txBody>
          <a:bodyPr vert="horz" lIns="0" tIns="72000" bIns="72000" anchor="ctr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700" b="0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  <p:sp>
        <p:nvSpPr>
          <p:cNvPr id="36" name="Marcador de contenido 2">
            <a:extLst>
              <a:ext uri="{FF2B5EF4-FFF2-40B4-BE49-F238E27FC236}">
                <a16:creationId xmlns:a16="http://schemas.microsoft.com/office/drawing/2014/main" id="{2D508584-F3C6-4CAF-8208-4BB257531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89" y="1974062"/>
            <a:ext cx="5258725" cy="3969538"/>
          </a:xfrm>
          <a:prstGeom prst="rect">
            <a:avLst/>
          </a:prstGeom>
        </p:spPr>
        <p:txBody>
          <a:bodyPr lIns="0"/>
          <a:lstStyle>
            <a:lvl1pPr marL="0" indent="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>
                <a:latin typeface="Geon Soft" panose="020F0503030302020204" pitchFamily="34" charset="0"/>
              </a:defRPr>
            </a:lvl1pPr>
            <a:lvl2pPr marL="627063" indent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318900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with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6C070246-66C1-4FAF-9468-55569F24C7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56300" y="0"/>
            <a:ext cx="6235700" cy="6858000"/>
          </a:xfrm>
          <a:custGeom>
            <a:avLst/>
            <a:gdLst>
              <a:gd name="connsiteX0" fmla="*/ 971150 w 6235700"/>
              <a:gd name="connsiteY0" fmla="*/ 0 h 6858000"/>
              <a:gd name="connsiteX1" fmla="*/ 1250550 w 6235700"/>
              <a:gd name="connsiteY1" fmla="*/ 0 h 6858000"/>
              <a:gd name="connsiteX2" fmla="*/ 6235700 w 6235700"/>
              <a:gd name="connsiteY2" fmla="*/ 0 h 6858000"/>
              <a:gd name="connsiteX3" fmla="*/ 6235700 w 6235700"/>
              <a:gd name="connsiteY3" fmla="*/ 6858000 h 6858000"/>
              <a:gd name="connsiteX4" fmla="*/ 279400 w 6235700"/>
              <a:gd name="connsiteY4" fmla="*/ 6858000 h 6858000"/>
              <a:gd name="connsiteX5" fmla="*/ 0 w 62357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5700" h="6858000">
                <a:moveTo>
                  <a:pt x="971150" y="0"/>
                </a:moveTo>
                <a:lnTo>
                  <a:pt x="1250550" y="0"/>
                </a:lnTo>
                <a:lnTo>
                  <a:pt x="6235700" y="0"/>
                </a:lnTo>
                <a:lnTo>
                  <a:pt x="6235700" y="6858000"/>
                </a:lnTo>
                <a:lnTo>
                  <a:pt x="279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399D041-DC07-4426-ABE8-601B527E9ED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D840152E-A817-47A2-97DB-72D740838C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3A55DE41-EA3E-4BC0-97E8-791254CF9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A26EC0CC-BED8-4996-A0A2-A1EC6B0CD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C6073589-0001-401F-89D7-772FED079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2CA28D42-E5F2-42E9-A1AC-BFB9F927B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D4CE7C3-7EE2-4F3C-869F-7CF523EC9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0601C142-2094-47C5-BE42-125F5A0E13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3D872CC8-1E93-4760-AFA6-91EAB05E8B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ítulo 1">
            <a:extLst>
              <a:ext uri="{FF2B5EF4-FFF2-40B4-BE49-F238E27FC236}">
                <a16:creationId xmlns:a16="http://schemas.microsoft.com/office/drawing/2014/main" id="{E45196EC-CB52-4FF1-8C50-BE9001E630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5527901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EAA435BA-E32A-42EA-97D8-6E54933DBD60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343114" y="99239"/>
            <a:ext cx="5527901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15" name="Marcador de texto vertical 2">
            <a:extLst>
              <a:ext uri="{FF2B5EF4-FFF2-40B4-BE49-F238E27FC236}">
                <a16:creationId xmlns:a16="http://schemas.microsoft.com/office/drawing/2014/main" id="{32D5CBD8-0F2C-4F89-964B-EA748F3AF9E6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612288" y="1469134"/>
            <a:ext cx="5258715" cy="463065"/>
          </a:xfrm>
          <a:prstGeom prst="rect">
            <a:avLst/>
          </a:prstGeom>
        </p:spPr>
        <p:txBody>
          <a:bodyPr vert="horz" lIns="0" tIns="72000" bIns="72000" anchor="ctr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700" b="0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F41F1B97-851B-47A5-AAEF-7A8ADBD1C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89" y="1974062"/>
            <a:ext cx="5258725" cy="3969538"/>
          </a:xfrm>
          <a:prstGeom prst="rect">
            <a:avLst/>
          </a:prstGeom>
        </p:spPr>
        <p:txBody>
          <a:bodyPr lIns="0"/>
          <a:lstStyle>
            <a:lvl1pPr marL="0" indent="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>
                <a:latin typeface="Geon Soft" panose="020F0503030302020204" pitchFamily="34" charset="0"/>
              </a:defRPr>
            </a:lvl1pPr>
            <a:lvl2pPr marL="627063" indent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286663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with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16305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DB0F5E77-E338-4DE8-9BA4-46F4A53E6EB6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422F36B-005E-46D6-8AE0-5D70B6E7A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0514" y="367064"/>
            <a:ext cx="6756186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E4A8BAAF-AAC2-43E5-8299-2FE08E27B41B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4940514" y="99239"/>
            <a:ext cx="2726657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7" name="Marcador de texto vertical 2">
            <a:extLst>
              <a:ext uri="{FF2B5EF4-FFF2-40B4-BE49-F238E27FC236}">
                <a16:creationId xmlns:a16="http://schemas.microsoft.com/office/drawing/2014/main" id="{040129B2-1D60-4A90-90EC-EBE6927C0331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4940513" y="1469134"/>
            <a:ext cx="6756173" cy="463065"/>
          </a:xfrm>
          <a:prstGeom prst="rect">
            <a:avLst/>
          </a:prstGeom>
        </p:spPr>
        <p:txBody>
          <a:bodyPr vert="horz" lIns="0" tIns="72000" bIns="72000" anchor="ctr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700" b="0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C464897A-C3EC-48CA-A4E5-0FECDD68E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514" y="1974062"/>
            <a:ext cx="6756186" cy="3969538"/>
          </a:xfrm>
          <a:prstGeom prst="rect">
            <a:avLst/>
          </a:prstGeom>
        </p:spPr>
        <p:txBody>
          <a:bodyPr lIns="0"/>
          <a:lstStyle>
            <a:lvl1pPr marL="0" indent="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>
                <a:latin typeface="Geon Soft" panose="020F0503030302020204" pitchFamily="34" charset="0"/>
              </a:defRPr>
            </a:lvl1pPr>
            <a:lvl2pPr marL="627063" indent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15015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BCB1C2F8-A71F-44A5-8369-C88959A449B4}"/>
              </a:ext>
            </a:extLst>
          </p:cNvPr>
          <p:cNvSpPr/>
          <p:nvPr userDrawn="1"/>
        </p:nvSpPr>
        <p:spPr>
          <a:xfrm>
            <a:off x="0" y="0"/>
            <a:ext cx="8151586" cy="6858000"/>
          </a:xfrm>
          <a:custGeom>
            <a:avLst/>
            <a:gdLst>
              <a:gd name="connsiteX0" fmla="*/ 0 w 7962900"/>
              <a:gd name="connsiteY0" fmla="*/ 0 h 6858000"/>
              <a:gd name="connsiteX1" fmla="*/ 279400 w 7962900"/>
              <a:gd name="connsiteY1" fmla="*/ 0 h 6858000"/>
              <a:gd name="connsiteX2" fmla="*/ 7683500 w 7962900"/>
              <a:gd name="connsiteY2" fmla="*/ 0 h 6858000"/>
              <a:gd name="connsiteX3" fmla="*/ 7962900 w 7962900"/>
              <a:gd name="connsiteY3" fmla="*/ 0 h 6858000"/>
              <a:gd name="connsiteX4" fmla="*/ 6991750 w 7962900"/>
              <a:gd name="connsiteY4" fmla="*/ 6858000 h 6858000"/>
              <a:gd name="connsiteX5" fmla="*/ 6712350 w 7962900"/>
              <a:gd name="connsiteY5" fmla="*/ 6858000 h 6858000"/>
              <a:gd name="connsiteX6" fmla="*/ 279400 w 7962900"/>
              <a:gd name="connsiteY6" fmla="*/ 6858000 h 6858000"/>
              <a:gd name="connsiteX7" fmla="*/ 0 w 7962900"/>
              <a:gd name="connsiteY7" fmla="*/ 6858000 h 6858000"/>
              <a:gd name="connsiteX0" fmla="*/ 0 w 8151586"/>
              <a:gd name="connsiteY0" fmla="*/ 0 h 6858000"/>
              <a:gd name="connsiteX1" fmla="*/ 279400 w 8151586"/>
              <a:gd name="connsiteY1" fmla="*/ 0 h 6858000"/>
              <a:gd name="connsiteX2" fmla="*/ 7683500 w 8151586"/>
              <a:gd name="connsiteY2" fmla="*/ 0 h 6858000"/>
              <a:gd name="connsiteX3" fmla="*/ 8151586 w 8151586"/>
              <a:gd name="connsiteY3" fmla="*/ 0 h 6858000"/>
              <a:gd name="connsiteX4" fmla="*/ 6991750 w 8151586"/>
              <a:gd name="connsiteY4" fmla="*/ 6858000 h 6858000"/>
              <a:gd name="connsiteX5" fmla="*/ 6712350 w 8151586"/>
              <a:gd name="connsiteY5" fmla="*/ 6858000 h 6858000"/>
              <a:gd name="connsiteX6" fmla="*/ 279400 w 8151586"/>
              <a:gd name="connsiteY6" fmla="*/ 6858000 h 6858000"/>
              <a:gd name="connsiteX7" fmla="*/ 0 w 8151586"/>
              <a:gd name="connsiteY7" fmla="*/ 6858000 h 6858000"/>
              <a:gd name="connsiteX8" fmla="*/ 0 w 8151586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51586" h="6858000">
                <a:moveTo>
                  <a:pt x="0" y="0"/>
                </a:moveTo>
                <a:lnTo>
                  <a:pt x="279400" y="0"/>
                </a:lnTo>
                <a:lnTo>
                  <a:pt x="7683500" y="0"/>
                </a:lnTo>
                <a:lnTo>
                  <a:pt x="8151586" y="0"/>
                </a:lnTo>
                <a:lnTo>
                  <a:pt x="6991750" y="6858000"/>
                </a:lnTo>
                <a:lnTo>
                  <a:pt x="6712350" y="6858000"/>
                </a:lnTo>
                <a:lnTo>
                  <a:pt x="279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DF6633DC-DE18-4F92-AEC8-A309A8F18B2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74730" y="697797"/>
            <a:ext cx="6560130" cy="6160203"/>
          </a:xfrm>
          <a:custGeom>
            <a:avLst/>
            <a:gdLst>
              <a:gd name="T0" fmla="*/ 162 w 376"/>
              <a:gd name="T1" fmla="*/ 50 h 352"/>
              <a:gd name="T2" fmla="*/ 162 w 376"/>
              <a:gd name="T3" fmla="*/ 50 h 352"/>
              <a:gd name="T4" fmla="*/ 173 w 376"/>
              <a:gd name="T5" fmla="*/ 0 h 352"/>
              <a:gd name="T6" fmla="*/ 145 w 376"/>
              <a:gd name="T7" fmla="*/ 15 h 352"/>
              <a:gd name="T8" fmla="*/ 145 w 376"/>
              <a:gd name="T9" fmla="*/ 15 h 352"/>
              <a:gd name="T10" fmla="*/ 53 w 376"/>
              <a:gd name="T11" fmla="*/ 44 h 352"/>
              <a:gd name="T12" fmla="*/ 38 w 376"/>
              <a:gd name="T13" fmla="*/ 30 h 352"/>
              <a:gd name="T14" fmla="*/ 26 w 376"/>
              <a:gd name="T15" fmla="*/ 48 h 352"/>
              <a:gd name="T16" fmla="*/ 16 w 376"/>
              <a:gd name="T17" fmla="*/ 70 h 352"/>
              <a:gd name="T18" fmla="*/ 56 w 376"/>
              <a:gd name="T19" fmla="*/ 86 h 352"/>
              <a:gd name="T20" fmla="*/ 162 w 376"/>
              <a:gd name="T21" fmla="*/ 50 h 352"/>
              <a:gd name="T22" fmla="*/ 256 w 376"/>
              <a:gd name="T23" fmla="*/ 161 h 352"/>
              <a:gd name="T24" fmla="*/ 244 w 376"/>
              <a:gd name="T25" fmla="*/ 225 h 352"/>
              <a:gd name="T26" fmla="*/ 244 w 376"/>
              <a:gd name="T27" fmla="*/ 225 h 352"/>
              <a:gd name="T28" fmla="*/ 70 w 376"/>
              <a:gd name="T29" fmla="*/ 280 h 352"/>
              <a:gd name="T30" fmla="*/ 26 w 376"/>
              <a:gd name="T31" fmla="*/ 253 h 352"/>
              <a:gd name="T32" fmla="*/ 16 w 376"/>
              <a:gd name="T33" fmla="*/ 231 h 352"/>
              <a:gd name="T34" fmla="*/ 14 w 376"/>
              <a:gd name="T35" fmla="*/ 223 h 352"/>
              <a:gd name="T36" fmla="*/ 42 w 376"/>
              <a:gd name="T37" fmla="*/ 234 h 352"/>
              <a:gd name="T38" fmla="*/ 222 w 376"/>
              <a:gd name="T39" fmla="*/ 179 h 352"/>
              <a:gd name="T40" fmla="*/ 222 w 376"/>
              <a:gd name="T41" fmla="*/ 179 h 352"/>
              <a:gd name="T42" fmla="*/ 256 w 376"/>
              <a:gd name="T43" fmla="*/ 161 h 352"/>
              <a:gd name="T44" fmla="*/ 376 w 376"/>
              <a:gd name="T45" fmla="*/ 208 h 352"/>
              <a:gd name="T46" fmla="*/ 339 w 376"/>
              <a:gd name="T47" fmla="*/ 229 h 352"/>
              <a:gd name="T48" fmla="*/ 339 w 376"/>
              <a:gd name="T49" fmla="*/ 229 h 352"/>
              <a:gd name="T50" fmla="*/ 171 w 376"/>
              <a:gd name="T51" fmla="*/ 306 h 352"/>
              <a:gd name="T52" fmla="*/ 81 w 376"/>
              <a:gd name="T53" fmla="*/ 315 h 352"/>
              <a:gd name="T54" fmla="*/ 91 w 376"/>
              <a:gd name="T55" fmla="*/ 323 h 352"/>
              <a:gd name="T56" fmla="*/ 121 w 376"/>
              <a:gd name="T57" fmla="*/ 339 h 352"/>
              <a:gd name="T58" fmla="*/ 210 w 376"/>
              <a:gd name="T59" fmla="*/ 342 h 352"/>
              <a:gd name="T60" fmla="*/ 364 w 376"/>
              <a:gd name="T61" fmla="*/ 267 h 352"/>
              <a:gd name="T62" fmla="*/ 364 w 376"/>
              <a:gd name="T63" fmla="*/ 267 h 352"/>
              <a:gd name="T64" fmla="*/ 376 w 376"/>
              <a:gd name="T65" fmla="*/ 208 h 352"/>
              <a:gd name="T66" fmla="*/ 321 w 376"/>
              <a:gd name="T67" fmla="*/ 1 h 352"/>
              <a:gd name="T68" fmla="*/ 310 w 376"/>
              <a:gd name="T69" fmla="*/ 71 h 352"/>
              <a:gd name="T70" fmla="*/ 310 w 376"/>
              <a:gd name="T71" fmla="*/ 71 h 352"/>
              <a:gd name="T72" fmla="*/ 58 w 376"/>
              <a:gd name="T73" fmla="*/ 184 h 352"/>
              <a:gd name="T74" fmla="*/ 0 w 376"/>
              <a:gd name="T75" fmla="*/ 158 h 352"/>
              <a:gd name="T76" fmla="*/ 1 w 376"/>
              <a:gd name="T77" fmla="*/ 125 h 352"/>
              <a:gd name="T78" fmla="*/ 3 w 376"/>
              <a:gd name="T79" fmla="*/ 118 h 352"/>
              <a:gd name="T80" fmla="*/ 31 w 376"/>
              <a:gd name="T81" fmla="*/ 133 h 352"/>
              <a:gd name="T82" fmla="*/ 281 w 376"/>
              <a:gd name="T83" fmla="*/ 27 h 352"/>
              <a:gd name="T84" fmla="*/ 281 w 376"/>
              <a:gd name="T85" fmla="*/ 27 h 352"/>
              <a:gd name="T86" fmla="*/ 321 w 376"/>
              <a:gd name="T87" fmla="*/ 1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76" h="352">
                <a:moveTo>
                  <a:pt x="162" y="50"/>
                </a:moveTo>
                <a:cubicBezTo>
                  <a:pt x="162" y="50"/>
                  <a:pt x="162" y="50"/>
                  <a:pt x="162" y="50"/>
                </a:cubicBezTo>
                <a:cubicBezTo>
                  <a:pt x="173" y="0"/>
                  <a:pt x="173" y="0"/>
                  <a:pt x="173" y="0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12" y="31"/>
                  <a:pt x="69" y="44"/>
                  <a:pt x="53" y="44"/>
                </a:cubicBezTo>
                <a:cubicBezTo>
                  <a:pt x="40" y="44"/>
                  <a:pt x="37" y="38"/>
                  <a:pt x="38" y="30"/>
                </a:cubicBezTo>
                <a:cubicBezTo>
                  <a:pt x="38" y="30"/>
                  <a:pt x="32" y="39"/>
                  <a:pt x="26" y="48"/>
                </a:cubicBezTo>
                <a:cubicBezTo>
                  <a:pt x="22" y="55"/>
                  <a:pt x="18" y="63"/>
                  <a:pt x="16" y="70"/>
                </a:cubicBezTo>
                <a:cubicBezTo>
                  <a:pt x="8" y="89"/>
                  <a:pt x="24" y="92"/>
                  <a:pt x="56" y="86"/>
                </a:cubicBezTo>
                <a:cubicBezTo>
                  <a:pt x="85" y="81"/>
                  <a:pt x="129" y="65"/>
                  <a:pt x="162" y="50"/>
                </a:cubicBezTo>
                <a:moveTo>
                  <a:pt x="256" y="161"/>
                </a:moveTo>
                <a:cubicBezTo>
                  <a:pt x="244" y="225"/>
                  <a:pt x="244" y="225"/>
                  <a:pt x="244" y="225"/>
                </a:cubicBezTo>
                <a:cubicBezTo>
                  <a:pt x="244" y="225"/>
                  <a:pt x="244" y="225"/>
                  <a:pt x="244" y="225"/>
                </a:cubicBezTo>
                <a:cubicBezTo>
                  <a:pt x="196" y="250"/>
                  <a:pt x="116" y="282"/>
                  <a:pt x="70" y="280"/>
                </a:cubicBezTo>
                <a:cubicBezTo>
                  <a:pt x="47" y="279"/>
                  <a:pt x="33" y="268"/>
                  <a:pt x="26" y="253"/>
                </a:cubicBezTo>
                <a:cubicBezTo>
                  <a:pt x="24" y="250"/>
                  <a:pt x="20" y="240"/>
                  <a:pt x="16" y="231"/>
                </a:cubicBezTo>
                <a:cubicBezTo>
                  <a:pt x="15" y="225"/>
                  <a:pt x="16" y="229"/>
                  <a:pt x="14" y="223"/>
                </a:cubicBezTo>
                <a:cubicBezTo>
                  <a:pt x="20" y="232"/>
                  <a:pt x="30" y="234"/>
                  <a:pt x="42" y="234"/>
                </a:cubicBezTo>
                <a:cubicBezTo>
                  <a:pt x="98" y="233"/>
                  <a:pt x="170" y="203"/>
                  <a:pt x="222" y="179"/>
                </a:cubicBezTo>
                <a:cubicBezTo>
                  <a:pt x="222" y="179"/>
                  <a:pt x="222" y="179"/>
                  <a:pt x="222" y="179"/>
                </a:cubicBezTo>
                <a:lnTo>
                  <a:pt x="256" y="161"/>
                </a:lnTo>
                <a:close/>
                <a:moveTo>
                  <a:pt x="376" y="208"/>
                </a:moveTo>
                <a:cubicBezTo>
                  <a:pt x="339" y="229"/>
                  <a:pt x="339" y="229"/>
                  <a:pt x="339" y="229"/>
                </a:cubicBezTo>
                <a:cubicBezTo>
                  <a:pt x="339" y="229"/>
                  <a:pt x="339" y="229"/>
                  <a:pt x="339" y="229"/>
                </a:cubicBezTo>
                <a:cubicBezTo>
                  <a:pt x="272" y="267"/>
                  <a:pt x="230" y="289"/>
                  <a:pt x="171" y="306"/>
                </a:cubicBezTo>
                <a:cubicBezTo>
                  <a:pt x="141" y="314"/>
                  <a:pt x="97" y="323"/>
                  <a:pt x="81" y="315"/>
                </a:cubicBezTo>
                <a:cubicBezTo>
                  <a:pt x="84" y="318"/>
                  <a:pt x="88" y="321"/>
                  <a:pt x="91" y="323"/>
                </a:cubicBezTo>
                <a:cubicBezTo>
                  <a:pt x="98" y="327"/>
                  <a:pt x="114" y="336"/>
                  <a:pt x="121" y="339"/>
                </a:cubicBezTo>
                <a:cubicBezTo>
                  <a:pt x="149" y="351"/>
                  <a:pt x="171" y="352"/>
                  <a:pt x="210" y="342"/>
                </a:cubicBezTo>
                <a:cubicBezTo>
                  <a:pt x="266" y="324"/>
                  <a:pt x="323" y="295"/>
                  <a:pt x="364" y="267"/>
                </a:cubicBezTo>
                <a:cubicBezTo>
                  <a:pt x="364" y="267"/>
                  <a:pt x="364" y="267"/>
                  <a:pt x="364" y="267"/>
                </a:cubicBezTo>
                <a:lnTo>
                  <a:pt x="376" y="208"/>
                </a:lnTo>
                <a:close/>
                <a:moveTo>
                  <a:pt x="321" y="1"/>
                </a:moveTo>
                <a:cubicBezTo>
                  <a:pt x="310" y="71"/>
                  <a:pt x="310" y="71"/>
                  <a:pt x="310" y="71"/>
                </a:cubicBezTo>
                <a:cubicBezTo>
                  <a:pt x="310" y="71"/>
                  <a:pt x="310" y="71"/>
                  <a:pt x="310" y="71"/>
                </a:cubicBezTo>
                <a:cubicBezTo>
                  <a:pt x="240" y="124"/>
                  <a:pt x="119" y="172"/>
                  <a:pt x="58" y="184"/>
                </a:cubicBezTo>
                <a:cubicBezTo>
                  <a:pt x="19" y="191"/>
                  <a:pt x="3" y="177"/>
                  <a:pt x="0" y="158"/>
                </a:cubicBezTo>
                <a:cubicBezTo>
                  <a:pt x="0" y="142"/>
                  <a:pt x="0" y="137"/>
                  <a:pt x="1" y="125"/>
                </a:cubicBezTo>
                <a:cubicBezTo>
                  <a:pt x="1" y="122"/>
                  <a:pt x="2" y="121"/>
                  <a:pt x="3" y="118"/>
                </a:cubicBezTo>
                <a:cubicBezTo>
                  <a:pt x="3" y="125"/>
                  <a:pt x="11" y="134"/>
                  <a:pt x="31" y="133"/>
                </a:cubicBezTo>
                <a:cubicBezTo>
                  <a:pt x="94" y="128"/>
                  <a:pt x="207" y="75"/>
                  <a:pt x="281" y="27"/>
                </a:cubicBezTo>
                <a:cubicBezTo>
                  <a:pt x="281" y="27"/>
                  <a:pt x="281" y="27"/>
                  <a:pt x="281" y="27"/>
                </a:cubicBezTo>
                <a:lnTo>
                  <a:pt x="321" y="1"/>
                </a:lnTo>
                <a:close/>
              </a:path>
            </a:pathLst>
          </a:custGeom>
          <a:solidFill>
            <a:srgbClr val="FFFFFF">
              <a:alpha val="4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45715" tIns="22857" rIns="45715" bIns="22857" numCol="1" anchor="t" anchorCtr="0" compatLnSpc="1">
            <a:prstTxWarp prst="textNoShape">
              <a:avLst/>
            </a:prstTxWarp>
          </a:bodyPr>
          <a:lstStyle/>
          <a:p>
            <a:endParaRPr lang="en-US" sz="900" u="sng" dirty="0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EC2D07C6-840C-404D-A9AA-7575F0C6D10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345127"/>
            <a:ext cx="1228763" cy="216000"/>
            <a:chOff x="234094" y="5713480"/>
            <a:chExt cx="3189412" cy="612641"/>
          </a:xfrm>
          <a:solidFill>
            <a:schemeClr val="bg1"/>
          </a:solidFill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B6B46383-9233-455B-AF88-B2448E9BF4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02A9C27C-F21D-47B9-A701-85F44667B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8B0CB46F-2F85-4822-BFB8-E2731079C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8F784021-95DD-436B-86A7-16E4A722F3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56C1A88B-8756-4FAF-9092-CBA059C9C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98F264DB-5866-4976-94D8-150ABDB7F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188BE9F2-9E9D-4F78-9B85-811E1A88BE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EA60C313-74C8-4AA0-852F-42791BE55E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4" name="Título 1">
            <a:extLst>
              <a:ext uri="{FF2B5EF4-FFF2-40B4-BE49-F238E27FC236}">
                <a16:creationId xmlns:a16="http://schemas.microsoft.com/office/drawing/2014/main" id="{91E3414E-32EA-4BE9-923C-6C5B0A6E5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10" y="1805111"/>
            <a:ext cx="5968786" cy="61104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4400" kern="1200" dirty="0">
                <a:solidFill>
                  <a:schemeClr val="bg1"/>
                </a:solidFill>
                <a:latin typeface="Geon Soft" panose="020F0503030302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15" name="Marcador de texto vertical 2">
            <a:extLst>
              <a:ext uri="{FF2B5EF4-FFF2-40B4-BE49-F238E27FC236}">
                <a16:creationId xmlns:a16="http://schemas.microsoft.com/office/drawing/2014/main" id="{2D683184-DE19-44D6-9705-81EFC969F14E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467111" y="2632163"/>
            <a:ext cx="5968786" cy="1444537"/>
          </a:xfrm>
          <a:prstGeom prst="rect">
            <a:avLst/>
          </a:prstGeom>
        </p:spPr>
        <p:txBody>
          <a:bodyPr vert="horz" lIns="0" tIns="72000" bIns="7200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400" kern="1200" noProof="0" dirty="0">
                <a:solidFill>
                  <a:schemeClr val="bg1"/>
                </a:solidFill>
                <a:latin typeface="Geon Soft Light" panose="020F0303030302020204" pitchFamily="34" charset="0"/>
                <a:ea typeface="Trebuchet MS" charset="0"/>
                <a:cs typeface="Trebuchet MS" charset="0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6835854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053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64AB6A0C-01B0-4DCD-A3A3-9C22094848A0}"/>
              </a:ext>
            </a:extLst>
          </p:cNvPr>
          <p:cNvSpPr/>
          <p:nvPr userDrawn="1"/>
        </p:nvSpPr>
        <p:spPr>
          <a:xfrm>
            <a:off x="-1896" y="0"/>
            <a:ext cx="7584388" cy="6858000"/>
          </a:xfrm>
          <a:custGeom>
            <a:avLst/>
            <a:gdLst>
              <a:gd name="connsiteX0" fmla="*/ 0 w 7584388"/>
              <a:gd name="connsiteY0" fmla="*/ 0 h 6858000"/>
              <a:gd name="connsiteX1" fmla="*/ 7116302 w 7584388"/>
              <a:gd name="connsiteY1" fmla="*/ 0 h 6858000"/>
              <a:gd name="connsiteX2" fmla="*/ 7584388 w 7584388"/>
              <a:gd name="connsiteY2" fmla="*/ 0 h 6858000"/>
              <a:gd name="connsiteX3" fmla="*/ 6424552 w 7584388"/>
              <a:gd name="connsiteY3" fmla="*/ 6858000 h 6858000"/>
              <a:gd name="connsiteX4" fmla="*/ 6145152 w 7584388"/>
              <a:gd name="connsiteY4" fmla="*/ 6858000 h 6858000"/>
              <a:gd name="connsiteX5" fmla="*/ 0 w 758438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84388" h="6858000">
                <a:moveTo>
                  <a:pt x="0" y="0"/>
                </a:moveTo>
                <a:lnTo>
                  <a:pt x="7116302" y="0"/>
                </a:lnTo>
                <a:lnTo>
                  <a:pt x="7584388" y="0"/>
                </a:lnTo>
                <a:lnTo>
                  <a:pt x="6424552" y="6858000"/>
                </a:lnTo>
                <a:lnTo>
                  <a:pt x="6145152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AF94AF91-191C-464C-9F5D-ABF7651D9A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1943C208-FED5-4FD3-9812-0602A5C501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490A2E2-9FB7-463F-A009-37A52E172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BFDAFDA5-2EC2-4039-958E-466950E13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1973E5A-CA6B-4706-9260-0B21AD7DEE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B4B6923D-0528-42D8-B81E-CAEA4A1A5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6A19E086-497A-4F6C-9EB6-F2B396274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0C037988-D462-4277-9552-074A62AFEC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EBA97FC2-5640-4562-B59D-52CE24F84C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35" name="Título 1">
            <a:extLst>
              <a:ext uri="{FF2B5EF4-FFF2-40B4-BE49-F238E27FC236}">
                <a16:creationId xmlns:a16="http://schemas.microsoft.com/office/drawing/2014/main" id="{7122DEFA-FD39-48C4-BC87-0F74E10752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6857786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36" name="Subtítulo 2">
            <a:extLst>
              <a:ext uri="{FF2B5EF4-FFF2-40B4-BE49-F238E27FC236}">
                <a16:creationId xmlns:a16="http://schemas.microsoft.com/office/drawing/2014/main" id="{652CF8C7-FFFD-41F9-9BB7-18BA5E7894FE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68577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19" name="Marcador de texto vertical 2">
            <a:extLst>
              <a:ext uri="{FF2B5EF4-FFF2-40B4-BE49-F238E27FC236}">
                <a16:creationId xmlns:a16="http://schemas.microsoft.com/office/drawing/2014/main" id="{E5CEA5FA-8BBE-40C9-9DE2-8299EAAC2BD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43115" y="2705960"/>
            <a:ext cx="4647896" cy="1671291"/>
          </a:xfrm>
          <a:prstGeom prst="rect">
            <a:avLst/>
          </a:prstGeom>
        </p:spPr>
        <p:txBody>
          <a:bodyPr vert="horz"/>
          <a:lstStyle>
            <a:lvl1pPr marL="0" indent="0" algn="l" defTabSz="914400" rtl="0" eaLnBrk="1" latinLnBrk="0" hangingPunct="1">
              <a:lnSpc>
                <a:spcPct val="114000"/>
              </a:lnSpc>
              <a:buNone/>
              <a:defRPr lang="es-ES" sz="1800" kern="120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14000"/>
              </a:lnSpc>
              <a:defRPr lang="es-ES" sz="1800" kern="120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14000"/>
              </a:lnSpc>
              <a:defRPr lang="es-ES" sz="1800" kern="120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14000"/>
              </a:lnSpc>
              <a:defRPr lang="es-ES" sz="1800" kern="120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14000"/>
              </a:lnSpc>
              <a:defRPr lang="en-US" sz="1800" kern="120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Edit</a:t>
            </a:r>
            <a:r>
              <a:rPr lang="es-ES" dirty="0"/>
              <a:t> Master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styles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537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and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AF0C75C0-BCAE-4D46-9BC5-05CDC6F98BDD}"/>
              </a:ext>
            </a:extLst>
          </p:cNvPr>
          <p:cNvSpPr/>
          <p:nvPr userDrawn="1"/>
        </p:nvSpPr>
        <p:spPr bwMode="auto">
          <a:xfrm>
            <a:off x="5362382" y="0"/>
            <a:ext cx="6829618" cy="6858000"/>
          </a:xfrm>
          <a:custGeom>
            <a:avLst/>
            <a:gdLst>
              <a:gd name="connsiteX0" fmla="*/ 1159836 w 6829618"/>
              <a:gd name="connsiteY0" fmla="*/ 0 h 6858000"/>
              <a:gd name="connsiteX1" fmla="*/ 1733578 w 6829618"/>
              <a:gd name="connsiteY1" fmla="*/ 0 h 6858000"/>
              <a:gd name="connsiteX2" fmla="*/ 1757629 w 6829618"/>
              <a:gd name="connsiteY2" fmla="*/ 0 h 6858000"/>
              <a:gd name="connsiteX3" fmla="*/ 2331371 w 6829618"/>
              <a:gd name="connsiteY3" fmla="*/ 0 h 6858000"/>
              <a:gd name="connsiteX4" fmla="*/ 2939939 w 6829618"/>
              <a:gd name="connsiteY4" fmla="*/ 0 h 6858000"/>
              <a:gd name="connsiteX5" fmla="*/ 3513681 w 6829618"/>
              <a:gd name="connsiteY5" fmla="*/ 0 h 6858000"/>
              <a:gd name="connsiteX6" fmla="*/ 3537732 w 6829618"/>
              <a:gd name="connsiteY6" fmla="*/ 0 h 6858000"/>
              <a:gd name="connsiteX7" fmla="*/ 4111474 w 6829618"/>
              <a:gd name="connsiteY7" fmla="*/ 0 h 6858000"/>
              <a:gd name="connsiteX8" fmla="*/ 5200250 w 6829618"/>
              <a:gd name="connsiteY8" fmla="*/ 0 h 6858000"/>
              <a:gd name="connsiteX9" fmla="*/ 5773992 w 6829618"/>
              <a:gd name="connsiteY9" fmla="*/ 0 h 6858000"/>
              <a:gd name="connsiteX10" fmla="*/ 5798043 w 6829618"/>
              <a:gd name="connsiteY10" fmla="*/ 0 h 6858000"/>
              <a:gd name="connsiteX11" fmla="*/ 5889185 w 6829618"/>
              <a:gd name="connsiteY11" fmla="*/ 0 h 6858000"/>
              <a:gd name="connsiteX12" fmla="*/ 6829618 w 6829618"/>
              <a:gd name="connsiteY12" fmla="*/ 0 h 6858000"/>
              <a:gd name="connsiteX13" fmla="*/ 6829618 w 6829618"/>
              <a:gd name="connsiteY13" fmla="*/ 6858000 h 6858000"/>
              <a:gd name="connsiteX14" fmla="*/ 5889185 w 6829618"/>
              <a:gd name="connsiteY14" fmla="*/ 6858000 h 6858000"/>
              <a:gd name="connsiteX15" fmla="*/ 5798043 w 6829618"/>
              <a:gd name="connsiteY15" fmla="*/ 6858000 h 6858000"/>
              <a:gd name="connsiteX16" fmla="*/ 5773992 w 6829618"/>
              <a:gd name="connsiteY16" fmla="*/ 6858000 h 6858000"/>
              <a:gd name="connsiteX17" fmla="*/ 5200250 w 6829618"/>
              <a:gd name="connsiteY17" fmla="*/ 6858000 h 6858000"/>
              <a:gd name="connsiteX18" fmla="*/ 2951638 w 6829618"/>
              <a:gd name="connsiteY18" fmla="*/ 6858000 h 6858000"/>
              <a:gd name="connsiteX19" fmla="*/ 2377896 w 6829618"/>
              <a:gd name="connsiteY19" fmla="*/ 6858000 h 6858000"/>
              <a:gd name="connsiteX20" fmla="*/ 2353845 w 6829618"/>
              <a:gd name="connsiteY20" fmla="*/ 6858000 h 6858000"/>
              <a:gd name="connsiteX21" fmla="*/ 1780103 w 6829618"/>
              <a:gd name="connsiteY21" fmla="*/ 6858000 h 6858000"/>
              <a:gd name="connsiteX22" fmla="*/ 1171535 w 6829618"/>
              <a:gd name="connsiteY22" fmla="*/ 6858000 h 6858000"/>
              <a:gd name="connsiteX23" fmla="*/ 597793 w 6829618"/>
              <a:gd name="connsiteY23" fmla="*/ 6858000 h 6858000"/>
              <a:gd name="connsiteX24" fmla="*/ 573742 w 6829618"/>
              <a:gd name="connsiteY24" fmla="*/ 6858000 h 6858000"/>
              <a:gd name="connsiteX25" fmla="*/ 0 w 6829618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29618" h="6858000">
                <a:moveTo>
                  <a:pt x="1159836" y="0"/>
                </a:moveTo>
                <a:lnTo>
                  <a:pt x="1733578" y="0"/>
                </a:lnTo>
                <a:lnTo>
                  <a:pt x="1757629" y="0"/>
                </a:lnTo>
                <a:lnTo>
                  <a:pt x="2331371" y="0"/>
                </a:lnTo>
                <a:lnTo>
                  <a:pt x="2939939" y="0"/>
                </a:lnTo>
                <a:lnTo>
                  <a:pt x="3513681" y="0"/>
                </a:lnTo>
                <a:lnTo>
                  <a:pt x="3537732" y="0"/>
                </a:lnTo>
                <a:lnTo>
                  <a:pt x="4111474" y="0"/>
                </a:lnTo>
                <a:lnTo>
                  <a:pt x="5200250" y="0"/>
                </a:lnTo>
                <a:lnTo>
                  <a:pt x="5773992" y="0"/>
                </a:lnTo>
                <a:lnTo>
                  <a:pt x="5798043" y="0"/>
                </a:lnTo>
                <a:lnTo>
                  <a:pt x="5889185" y="0"/>
                </a:lnTo>
                <a:lnTo>
                  <a:pt x="6829618" y="0"/>
                </a:lnTo>
                <a:lnTo>
                  <a:pt x="6829618" y="6858000"/>
                </a:lnTo>
                <a:lnTo>
                  <a:pt x="5889185" y="6858000"/>
                </a:lnTo>
                <a:lnTo>
                  <a:pt x="5798043" y="6858000"/>
                </a:lnTo>
                <a:lnTo>
                  <a:pt x="5773992" y="6858000"/>
                </a:lnTo>
                <a:lnTo>
                  <a:pt x="5200250" y="6858000"/>
                </a:lnTo>
                <a:lnTo>
                  <a:pt x="2951638" y="6858000"/>
                </a:lnTo>
                <a:lnTo>
                  <a:pt x="2377896" y="6858000"/>
                </a:lnTo>
                <a:lnTo>
                  <a:pt x="2353845" y="6858000"/>
                </a:lnTo>
                <a:lnTo>
                  <a:pt x="1780103" y="6858000"/>
                </a:lnTo>
                <a:lnTo>
                  <a:pt x="1171535" y="6858000"/>
                </a:lnTo>
                <a:lnTo>
                  <a:pt x="597793" y="6858000"/>
                </a:lnTo>
                <a:lnTo>
                  <a:pt x="5737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8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82448976-20C5-4450-8999-8D6F1A3E5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5905286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5E1CEB41-6CEC-48BD-B66D-D659AA7B0F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59052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1" name="Marcador de texto vertical 2">
            <a:extLst>
              <a:ext uri="{FF2B5EF4-FFF2-40B4-BE49-F238E27FC236}">
                <a16:creationId xmlns:a16="http://schemas.microsoft.com/office/drawing/2014/main" id="{335CF826-26C4-4952-8423-E56CC7BA805C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343114" y="973849"/>
            <a:ext cx="5905286" cy="274205"/>
          </a:xfrm>
          <a:prstGeom prst="rect">
            <a:avLst/>
          </a:prstGeom>
        </p:spPr>
        <p:txBody>
          <a:bodyPr vert="horz" lIns="0" tIns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200" b="0" i="0" u="none" strike="noStrike" kern="1200" cap="none" spc="0" normalizeH="0" baseline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or paragraph of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3645043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nd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8" name="Rectángulo 3">
            <a:extLst>
              <a:ext uri="{FF2B5EF4-FFF2-40B4-BE49-F238E27FC236}">
                <a16:creationId xmlns:a16="http://schemas.microsoft.com/office/drawing/2014/main" id="{F657E480-470F-435F-8B39-0156F1116564}"/>
              </a:ext>
            </a:extLst>
          </p:cNvPr>
          <p:cNvSpPr/>
          <p:nvPr userDrawn="1"/>
        </p:nvSpPr>
        <p:spPr bwMode="auto">
          <a:xfrm>
            <a:off x="-1" y="1550724"/>
            <a:ext cx="12192001" cy="4441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8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67953019-757C-4F36-90DC-992FD0EFEE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0502686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3" name="Subtítulo 2">
            <a:extLst>
              <a:ext uri="{FF2B5EF4-FFF2-40B4-BE49-F238E27FC236}">
                <a16:creationId xmlns:a16="http://schemas.microsoft.com/office/drawing/2014/main" id="{1358D81C-7204-4D32-BF07-983811FECDC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2726657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4" name="Marcador de texto vertical 2">
            <a:extLst>
              <a:ext uri="{FF2B5EF4-FFF2-40B4-BE49-F238E27FC236}">
                <a16:creationId xmlns:a16="http://schemas.microsoft.com/office/drawing/2014/main" id="{77EECA7D-F3C5-465B-AA26-553E32F0B341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343114" y="973849"/>
            <a:ext cx="4340853" cy="274205"/>
          </a:xfrm>
          <a:prstGeom prst="rect">
            <a:avLst/>
          </a:prstGeom>
        </p:spPr>
        <p:txBody>
          <a:bodyPr vert="horz" lIns="0" tIns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200" b="0" i="0" u="none" strike="noStrike" kern="1200" cap="none" spc="0" normalizeH="0" baseline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or paragraph of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1172609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nd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45D8F56-0A29-4997-9BB1-19E3743D7DDB}"/>
              </a:ext>
            </a:extLst>
          </p:cNvPr>
          <p:cNvSpPr/>
          <p:nvPr userDrawn="1"/>
        </p:nvSpPr>
        <p:spPr bwMode="auto">
          <a:xfrm>
            <a:off x="5300117" y="0"/>
            <a:ext cx="6891883" cy="6858000"/>
          </a:xfrm>
          <a:custGeom>
            <a:avLst/>
            <a:gdLst>
              <a:gd name="connsiteX0" fmla="*/ 1159836 w 6891883"/>
              <a:gd name="connsiteY0" fmla="*/ 0 h 6858000"/>
              <a:gd name="connsiteX1" fmla="*/ 1733578 w 6891883"/>
              <a:gd name="connsiteY1" fmla="*/ 0 h 6858000"/>
              <a:gd name="connsiteX2" fmla="*/ 1757629 w 6891883"/>
              <a:gd name="connsiteY2" fmla="*/ 0 h 6858000"/>
              <a:gd name="connsiteX3" fmla="*/ 2162534 w 6891883"/>
              <a:gd name="connsiteY3" fmla="*/ 0 h 6858000"/>
              <a:gd name="connsiteX4" fmla="*/ 2331371 w 6891883"/>
              <a:gd name="connsiteY4" fmla="*/ 0 h 6858000"/>
              <a:gd name="connsiteX5" fmla="*/ 2736276 w 6891883"/>
              <a:gd name="connsiteY5" fmla="*/ 0 h 6858000"/>
              <a:gd name="connsiteX6" fmla="*/ 2760327 w 6891883"/>
              <a:gd name="connsiteY6" fmla="*/ 0 h 6858000"/>
              <a:gd name="connsiteX7" fmla="*/ 3334069 w 6891883"/>
              <a:gd name="connsiteY7" fmla="*/ 0 h 6858000"/>
              <a:gd name="connsiteX8" fmla="*/ 5200250 w 6891883"/>
              <a:gd name="connsiteY8" fmla="*/ 0 h 6858000"/>
              <a:gd name="connsiteX9" fmla="*/ 5773992 w 6891883"/>
              <a:gd name="connsiteY9" fmla="*/ 0 h 6858000"/>
              <a:gd name="connsiteX10" fmla="*/ 5798043 w 6891883"/>
              <a:gd name="connsiteY10" fmla="*/ 0 h 6858000"/>
              <a:gd name="connsiteX11" fmla="*/ 5889185 w 6891883"/>
              <a:gd name="connsiteY11" fmla="*/ 0 h 6858000"/>
              <a:gd name="connsiteX12" fmla="*/ 6202948 w 6891883"/>
              <a:gd name="connsiteY12" fmla="*/ 0 h 6858000"/>
              <a:gd name="connsiteX13" fmla="*/ 6776690 w 6891883"/>
              <a:gd name="connsiteY13" fmla="*/ 0 h 6858000"/>
              <a:gd name="connsiteX14" fmla="*/ 6800741 w 6891883"/>
              <a:gd name="connsiteY14" fmla="*/ 0 h 6858000"/>
              <a:gd name="connsiteX15" fmla="*/ 6891883 w 6891883"/>
              <a:gd name="connsiteY15" fmla="*/ 0 h 6858000"/>
              <a:gd name="connsiteX16" fmla="*/ 6891883 w 6891883"/>
              <a:gd name="connsiteY16" fmla="*/ 6858000 h 6858000"/>
              <a:gd name="connsiteX17" fmla="*/ 6800741 w 6891883"/>
              <a:gd name="connsiteY17" fmla="*/ 6858000 h 6858000"/>
              <a:gd name="connsiteX18" fmla="*/ 6776690 w 6891883"/>
              <a:gd name="connsiteY18" fmla="*/ 6858000 h 6858000"/>
              <a:gd name="connsiteX19" fmla="*/ 6202948 w 6891883"/>
              <a:gd name="connsiteY19" fmla="*/ 6858000 h 6858000"/>
              <a:gd name="connsiteX20" fmla="*/ 5889185 w 6891883"/>
              <a:gd name="connsiteY20" fmla="*/ 6858000 h 6858000"/>
              <a:gd name="connsiteX21" fmla="*/ 5798043 w 6891883"/>
              <a:gd name="connsiteY21" fmla="*/ 6858000 h 6858000"/>
              <a:gd name="connsiteX22" fmla="*/ 5773992 w 6891883"/>
              <a:gd name="connsiteY22" fmla="*/ 6858000 h 6858000"/>
              <a:gd name="connsiteX23" fmla="*/ 5200250 w 6891883"/>
              <a:gd name="connsiteY23" fmla="*/ 6858000 h 6858000"/>
              <a:gd name="connsiteX24" fmla="*/ 2174233 w 6891883"/>
              <a:gd name="connsiteY24" fmla="*/ 6858000 h 6858000"/>
              <a:gd name="connsiteX25" fmla="*/ 1600491 w 6891883"/>
              <a:gd name="connsiteY25" fmla="*/ 6858000 h 6858000"/>
              <a:gd name="connsiteX26" fmla="*/ 1576440 w 6891883"/>
              <a:gd name="connsiteY26" fmla="*/ 6858000 h 6858000"/>
              <a:gd name="connsiteX27" fmla="*/ 1171535 w 6891883"/>
              <a:gd name="connsiteY27" fmla="*/ 6858000 h 6858000"/>
              <a:gd name="connsiteX28" fmla="*/ 1002698 w 6891883"/>
              <a:gd name="connsiteY28" fmla="*/ 6858000 h 6858000"/>
              <a:gd name="connsiteX29" fmla="*/ 597793 w 6891883"/>
              <a:gd name="connsiteY29" fmla="*/ 6858000 h 6858000"/>
              <a:gd name="connsiteX30" fmla="*/ 573742 w 6891883"/>
              <a:gd name="connsiteY30" fmla="*/ 6858000 h 6858000"/>
              <a:gd name="connsiteX31" fmla="*/ 0 w 6891883"/>
              <a:gd name="connsiteY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891883" h="6858000">
                <a:moveTo>
                  <a:pt x="1159836" y="0"/>
                </a:moveTo>
                <a:lnTo>
                  <a:pt x="1733578" y="0"/>
                </a:lnTo>
                <a:lnTo>
                  <a:pt x="1757629" y="0"/>
                </a:lnTo>
                <a:lnTo>
                  <a:pt x="2162534" y="0"/>
                </a:lnTo>
                <a:lnTo>
                  <a:pt x="2331371" y="0"/>
                </a:lnTo>
                <a:lnTo>
                  <a:pt x="2736276" y="0"/>
                </a:lnTo>
                <a:lnTo>
                  <a:pt x="2760327" y="0"/>
                </a:lnTo>
                <a:lnTo>
                  <a:pt x="3334069" y="0"/>
                </a:lnTo>
                <a:lnTo>
                  <a:pt x="5200250" y="0"/>
                </a:lnTo>
                <a:lnTo>
                  <a:pt x="5773992" y="0"/>
                </a:lnTo>
                <a:lnTo>
                  <a:pt x="5798043" y="0"/>
                </a:lnTo>
                <a:lnTo>
                  <a:pt x="5889185" y="0"/>
                </a:lnTo>
                <a:lnTo>
                  <a:pt x="6202948" y="0"/>
                </a:lnTo>
                <a:lnTo>
                  <a:pt x="6776690" y="0"/>
                </a:lnTo>
                <a:lnTo>
                  <a:pt x="6800741" y="0"/>
                </a:lnTo>
                <a:lnTo>
                  <a:pt x="6891883" y="0"/>
                </a:lnTo>
                <a:lnTo>
                  <a:pt x="6891883" y="6858000"/>
                </a:lnTo>
                <a:lnTo>
                  <a:pt x="6800741" y="6858000"/>
                </a:lnTo>
                <a:lnTo>
                  <a:pt x="6776690" y="6858000"/>
                </a:lnTo>
                <a:lnTo>
                  <a:pt x="6202948" y="6858000"/>
                </a:lnTo>
                <a:lnTo>
                  <a:pt x="5889185" y="6858000"/>
                </a:lnTo>
                <a:lnTo>
                  <a:pt x="5798043" y="6858000"/>
                </a:lnTo>
                <a:lnTo>
                  <a:pt x="5773992" y="6858000"/>
                </a:lnTo>
                <a:lnTo>
                  <a:pt x="5200250" y="6858000"/>
                </a:lnTo>
                <a:lnTo>
                  <a:pt x="2174233" y="6858000"/>
                </a:lnTo>
                <a:lnTo>
                  <a:pt x="1600491" y="6858000"/>
                </a:lnTo>
                <a:lnTo>
                  <a:pt x="1576440" y="6858000"/>
                </a:lnTo>
                <a:lnTo>
                  <a:pt x="1171535" y="6858000"/>
                </a:lnTo>
                <a:lnTo>
                  <a:pt x="1002698" y="6858000"/>
                </a:lnTo>
                <a:lnTo>
                  <a:pt x="597793" y="6858000"/>
                </a:lnTo>
                <a:lnTo>
                  <a:pt x="5737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8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chemeClr val="bg1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chemeClr val="bg1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chemeClr val="bg1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36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and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67953019-757C-4F36-90DC-992FD0EFEE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0502686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3" name="Subtítulo 2">
            <a:extLst>
              <a:ext uri="{FF2B5EF4-FFF2-40B4-BE49-F238E27FC236}">
                <a16:creationId xmlns:a16="http://schemas.microsoft.com/office/drawing/2014/main" id="{1358D81C-7204-4D32-BF07-983811FECDC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2726657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4" name="Marcador de texto vertical 2">
            <a:extLst>
              <a:ext uri="{FF2B5EF4-FFF2-40B4-BE49-F238E27FC236}">
                <a16:creationId xmlns:a16="http://schemas.microsoft.com/office/drawing/2014/main" id="{77EECA7D-F3C5-465B-AA26-553E32F0B341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343114" y="973849"/>
            <a:ext cx="10502686" cy="419522"/>
          </a:xfrm>
          <a:prstGeom prst="rect">
            <a:avLst/>
          </a:prstGeom>
        </p:spPr>
        <p:txBody>
          <a:bodyPr vert="horz" lIns="0" tIns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200" b="0" i="0" u="none" strike="noStrike" kern="1200" cap="none" spc="0" normalizeH="0" baseline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or paragraph of text goes here.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1B43787-B7B4-4D19-BB24-5CC6B559FC3C}"/>
              </a:ext>
            </a:extLst>
          </p:cNvPr>
          <p:cNvSpPr/>
          <p:nvPr userDrawn="1"/>
        </p:nvSpPr>
        <p:spPr bwMode="auto">
          <a:xfrm>
            <a:off x="0" y="1790700"/>
            <a:ext cx="12192001" cy="386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800" dirty="0">
              <a:solidFill>
                <a:schemeClr val="bg1"/>
              </a:solidFill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71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57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8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697" r:id="rId12"/>
    <p:sldLayoutId id="2147483688" r:id="rId13"/>
    <p:sldLayoutId id="2147483667" r:id="rId14"/>
    <p:sldLayoutId id="2147483674" r:id="rId15"/>
    <p:sldLayoutId id="2147483676" r:id="rId16"/>
    <p:sldLayoutId id="2147483686" r:id="rId17"/>
    <p:sldLayoutId id="2147483687" r:id="rId18"/>
    <p:sldLayoutId id="2147483685" r:id="rId19"/>
    <p:sldLayoutId id="2147483715" r:id="rId20"/>
    <p:sldLayoutId id="2147483716" r:id="rId21"/>
    <p:sldLayoutId id="2147483714" r:id="rId22"/>
    <p:sldLayoutId id="2147483692" r:id="rId23"/>
    <p:sldLayoutId id="2147483693" r:id="rId24"/>
    <p:sldLayoutId id="2147483699" r:id="rId25"/>
    <p:sldLayoutId id="2147483700" r:id="rId26"/>
    <p:sldLayoutId id="2147483701" r:id="rId27"/>
    <p:sldLayoutId id="2147483691" r:id="rId28"/>
    <p:sldLayoutId id="2147483717" r:id="rId29"/>
    <p:sldLayoutId id="2147483724" r:id="rId30"/>
    <p:sldLayoutId id="2147483719" r:id="rId31"/>
    <p:sldLayoutId id="2147483720" r:id="rId32"/>
    <p:sldLayoutId id="2147483721" r:id="rId33"/>
    <p:sldLayoutId id="2147483722" r:id="rId34"/>
    <p:sldLayoutId id="2147483723" r:id="rId35"/>
    <p:sldLayoutId id="2147483728" r:id="rId36"/>
    <p:sldLayoutId id="2147483725" r:id="rId37"/>
    <p:sldLayoutId id="2147483727" r:id="rId38"/>
    <p:sldLayoutId id="2147483726" r:id="rId39"/>
    <p:sldLayoutId id="2147483729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tags" Target="../tags/tag95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slideLayout" Target="../slideLayouts/slideLayout3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6" Type="http://schemas.openxmlformats.org/officeDocument/2006/relationships/image" Target="../media/image2.png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notesSlide" Target="../notesSlides/notesSlide4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image" Target="../media/image8.pn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4203FD8B-52F2-49C1-9513-440251BFD9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4"/>
          <a:stretch/>
        </p:blipFill>
        <p:spPr>
          <a:xfrm>
            <a:off x="0" y="-30558"/>
            <a:ext cx="8151586" cy="6885948"/>
          </a:xfrm>
        </p:spPr>
      </p:pic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36CA1331-1D59-47A5-A4B1-EA368371221B}"/>
              </a:ext>
            </a:extLst>
          </p:cNvPr>
          <p:cNvSpPr/>
          <p:nvPr/>
        </p:nvSpPr>
        <p:spPr>
          <a:xfrm>
            <a:off x="0" y="0"/>
            <a:ext cx="8151586" cy="6858000"/>
          </a:xfrm>
          <a:custGeom>
            <a:avLst/>
            <a:gdLst>
              <a:gd name="connsiteX0" fmla="*/ 0 w 7962900"/>
              <a:gd name="connsiteY0" fmla="*/ 0 h 6858000"/>
              <a:gd name="connsiteX1" fmla="*/ 279400 w 7962900"/>
              <a:gd name="connsiteY1" fmla="*/ 0 h 6858000"/>
              <a:gd name="connsiteX2" fmla="*/ 7683500 w 7962900"/>
              <a:gd name="connsiteY2" fmla="*/ 0 h 6858000"/>
              <a:gd name="connsiteX3" fmla="*/ 7962900 w 7962900"/>
              <a:gd name="connsiteY3" fmla="*/ 0 h 6858000"/>
              <a:gd name="connsiteX4" fmla="*/ 6991750 w 7962900"/>
              <a:gd name="connsiteY4" fmla="*/ 6858000 h 6858000"/>
              <a:gd name="connsiteX5" fmla="*/ 6712350 w 7962900"/>
              <a:gd name="connsiteY5" fmla="*/ 6858000 h 6858000"/>
              <a:gd name="connsiteX6" fmla="*/ 279400 w 7962900"/>
              <a:gd name="connsiteY6" fmla="*/ 6858000 h 6858000"/>
              <a:gd name="connsiteX7" fmla="*/ 0 w 7962900"/>
              <a:gd name="connsiteY7" fmla="*/ 6858000 h 6858000"/>
              <a:gd name="connsiteX0" fmla="*/ 0 w 8151586"/>
              <a:gd name="connsiteY0" fmla="*/ 0 h 6858000"/>
              <a:gd name="connsiteX1" fmla="*/ 279400 w 8151586"/>
              <a:gd name="connsiteY1" fmla="*/ 0 h 6858000"/>
              <a:gd name="connsiteX2" fmla="*/ 7683500 w 8151586"/>
              <a:gd name="connsiteY2" fmla="*/ 0 h 6858000"/>
              <a:gd name="connsiteX3" fmla="*/ 8151586 w 8151586"/>
              <a:gd name="connsiteY3" fmla="*/ 0 h 6858000"/>
              <a:gd name="connsiteX4" fmla="*/ 6991750 w 8151586"/>
              <a:gd name="connsiteY4" fmla="*/ 6858000 h 6858000"/>
              <a:gd name="connsiteX5" fmla="*/ 6712350 w 8151586"/>
              <a:gd name="connsiteY5" fmla="*/ 6858000 h 6858000"/>
              <a:gd name="connsiteX6" fmla="*/ 279400 w 8151586"/>
              <a:gd name="connsiteY6" fmla="*/ 6858000 h 6858000"/>
              <a:gd name="connsiteX7" fmla="*/ 0 w 8151586"/>
              <a:gd name="connsiteY7" fmla="*/ 6858000 h 6858000"/>
              <a:gd name="connsiteX8" fmla="*/ 0 w 8151586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51586" h="6858000">
                <a:moveTo>
                  <a:pt x="0" y="0"/>
                </a:moveTo>
                <a:lnTo>
                  <a:pt x="279400" y="0"/>
                </a:lnTo>
                <a:lnTo>
                  <a:pt x="7683500" y="0"/>
                </a:lnTo>
                <a:lnTo>
                  <a:pt x="8151586" y="0"/>
                </a:lnTo>
                <a:lnTo>
                  <a:pt x="6991750" y="6858000"/>
                </a:lnTo>
                <a:lnTo>
                  <a:pt x="6712350" y="6858000"/>
                </a:lnTo>
                <a:lnTo>
                  <a:pt x="279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82C8">
              <a:alpha val="94000"/>
            </a:srgb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 sz="14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8C4E7E5-D928-4C39-BB9F-BCBD1AD37497}"/>
              </a:ext>
            </a:extLst>
          </p:cNvPr>
          <p:cNvSpPr/>
          <p:nvPr/>
        </p:nvSpPr>
        <p:spPr>
          <a:xfrm>
            <a:off x="0" y="-357402"/>
            <a:ext cx="1935480" cy="341513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Cover 1</a:t>
            </a:r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12BD1111-F555-40B8-9768-C0F9C27A1B6C}"/>
              </a:ext>
            </a:extLst>
          </p:cNvPr>
          <p:cNvSpPr/>
          <p:nvPr/>
        </p:nvSpPr>
        <p:spPr>
          <a:xfrm>
            <a:off x="469201" y="2701564"/>
            <a:ext cx="7030683" cy="953023"/>
          </a:xfrm>
          <a:prstGeom prst="rect">
            <a:avLst/>
          </a:prstGeom>
        </p:spPr>
        <p:txBody>
          <a:bodyPr wrap="square" lIns="120846" tIns="60423" rIns="120846" bIns="60423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latin typeface="Geon Soft" panose="020F0503030302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LinkBot</a:t>
            </a:r>
            <a:endParaRPr lang="en-US" sz="5400" dirty="0">
              <a:solidFill>
                <a:schemeClr val="bg1"/>
              </a:solidFill>
              <a:latin typeface="Geon Soft" panose="020F0503030302020204" pitchFamily="3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BD388D6-B5D2-4095-9A68-EF61F260FCC0}"/>
              </a:ext>
            </a:extLst>
          </p:cNvPr>
          <p:cNvSpPr txBox="1">
            <a:spLocks/>
          </p:cNvSpPr>
          <p:nvPr/>
        </p:nvSpPr>
        <p:spPr>
          <a:xfrm>
            <a:off x="479031" y="6320795"/>
            <a:ext cx="3459522" cy="49459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200" dirty="0">
              <a:solidFill>
                <a:schemeClr val="bg1"/>
              </a:solidFill>
              <a:latin typeface="Geon Soft Light" panose="020F0303030302020204" pitchFamily="34" charset="0"/>
            </a:endParaRPr>
          </a:p>
        </p:txBody>
      </p:sp>
      <p:sp>
        <p:nvSpPr>
          <p:cNvPr id="34" name="Rectángulo 5">
            <a:extLst>
              <a:ext uri="{FF2B5EF4-FFF2-40B4-BE49-F238E27FC236}">
                <a16:creationId xmlns:a16="http://schemas.microsoft.com/office/drawing/2014/main" id="{A3FF5D53-81E9-404C-8891-7FFF84FAD9E3}"/>
              </a:ext>
            </a:extLst>
          </p:cNvPr>
          <p:cNvSpPr/>
          <p:nvPr/>
        </p:nvSpPr>
        <p:spPr>
          <a:xfrm>
            <a:off x="510587" y="4954876"/>
            <a:ext cx="5585413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Geon Soft Light" panose="020F03030303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Kevin Nguyen 50181575 | </a:t>
            </a:r>
            <a:r>
              <a:rPr lang="en-US" sz="1300" dirty="0" err="1">
                <a:solidFill>
                  <a:schemeClr val="bg1"/>
                </a:solidFill>
                <a:latin typeface="Geon Soft Light" panose="020F03030303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Oulladji</a:t>
            </a:r>
            <a:r>
              <a:rPr lang="en-US" sz="1300" dirty="0">
                <a:solidFill>
                  <a:schemeClr val="bg1"/>
                </a:solidFill>
                <a:latin typeface="Geon Soft Light" panose="020F03030303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Nabil 50187566</a:t>
            </a:r>
          </a:p>
        </p:txBody>
      </p:sp>
      <p:sp>
        <p:nvSpPr>
          <p:cNvPr id="35" name="Textbox 1">
            <a:extLst>
              <a:ext uri="{FF2B5EF4-FFF2-40B4-BE49-F238E27FC236}">
                <a16:creationId xmlns:a16="http://schemas.microsoft.com/office/drawing/2014/main" id="{0E80C06D-A397-4C23-A62E-84EB79E28635}"/>
              </a:ext>
            </a:extLst>
          </p:cNvPr>
          <p:cNvSpPr/>
          <p:nvPr/>
        </p:nvSpPr>
        <p:spPr>
          <a:xfrm>
            <a:off x="624887" y="4396574"/>
            <a:ext cx="5646341" cy="551694"/>
          </a:xfrm>
          <a:prstGeom prst="rect">
            <a:avLst/>
          </a:prstGeom>
          <a:noFill/>
        </p:spPr>
        <p:txBody>
          <a:bodyPr wrap="square" lIns="0" tIns="120779" rIns="0" bIns="12077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eon Soft Light" panose="020F0303030302020204" pitchFamily="34" charset="0"/>
                <a:ea typeface="Roboto Medium" panose="02000000000000000000" pitchFamily="2" charset="0"/>
                <a:cs typeface="Roboto Medium" panose="02000000000000000000" pitchFamily="2" charset="0"/>
              </a:rPr>
              <a:t>2019.06.15 – Team name : </a:t>
            </a:r>
            <a:r>
              <a:rPr lang="en-US" sz="2000" dirty="0" err="1">
                <a:solidFill>
                  <a:schemeClr val="bg1"/>
                </a:solidFill>
                <a:latin typeface="Geon Soft Light" panose="020F0303030302020204" pitchFamily="34" charset="0"/>
                <a:ea typeface="Roboto Medium" panose="02000000000000000000" pitchFamily="2" charset="0"/>
                <a:cs typeface="Roboto Medium" panose="02000000000000000000" pitchFamily="2" charset="0"/>
              </a:rPr>
              <a:t>WebsiteAnalysts</a:t>
            </a:r>
            <a:endParaRPr lang="en-US" sz="2000" dirty="0">
              <a:solidFill>
                <a:schemeClr val="bg1"/>
              </a:solidFill>
              <a:latin typeface="Geon Soft Light" panose="020F0303030302020204" pitchFamily="34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cxnSp>
        <p:nvCxnSpPr>
          <p:cNvPr id="36" name="42 Conector recto">
            <a:extLst>
              <a:ext uri="{FF2B5EF4-FFF2-40B4-BE49-F238E27FC236}">
                <a16:creationId xmlns:a16="http://schemas.microsoft.com/office/drawing/2014/main" id="{973B8731-879A-4DF2-8FC6-49D6B9CCE723}"/>
              </a:ext>
            </a:extLst>
          </p:cNvPr>
          <p:cNvCxnSpPr>
            <a:cxnSpLocks/>
          </p:cNvCxnSpPr>
          <p:nvPr/>
        </p:nvCxnSpPr>
        <p:spPr>
          <a:xfrm>
            <a:off x="624887" y="4898573"/>
            <a:ext cx="3313666" cy="0"/>
          </a:xfrm>
          <a:prstGeom prst="line">
            <a:avLst/>
          </a:prstGeom>
          <a:ln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">
            <a:extLst>
              <a:ext uri="{FF2B5EF4-FFF2-40B4-BE49-F238E27FC236}">
                <a16:creationId xmlns:a16="http://schemas.microsoft.com/office/drawing/2014/main" id="{C22A95B7-7698-400B-AB7C-FD7A3B86752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473" y="2213853"/>
            <a:ext cx="2397125" cy="239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8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ángulo 80">
            <a:extLst>
              <a:ext uri="{FF2B5EF4-FFF2-40B4-BE49-F238E27FC236}">
                <a16:creationId xmlns:a16="http://schemas.microsoft.com/office/drawing/2014/main" id="{568C819C-D328-4FF9-A84E-2AA1569C6B96}"/>
              </a:ext>
            </a:extLst>
          </p:cNvPr>
          <p:cNvSpPr/>
          <p:nvPr/>
        </p:nvSpPr>
        <p:spPr>
          <a:xfrm>
            <a:off x="0" y="-357402"/>
            <a:ext cx="1935480" cy="341513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8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CAD3C6-6D0B-4314-B52A-5A5A7CFF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182" y="3204716"/>
            <a:ext cx="11505772" cy="611046"/>
          </a:xfrm>
        </p:spPr>
        <p:txBody>
          <a:bodyPr>
            <a:normAutofit/>
          </a:bodyPr>
          <a:lstStyle/>
          <a:p>
            <a:r>
              <a:rPr lang="en-US" dirty="0"/>
              <a:t>Thanks </a:t>
            </a:r>
            <a:r>
              <a:rPr lang="en-US"/>
              <a:t>for listening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731AD2-5EE8-4650-8C1A-54215196A0E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Project Overview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FA37F5-EF73-4BF1-8178-D83E18D9E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78" y="6134582"/>
            <a:ext cx="1326804" cy="7004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C41F42-9F97-4C36-8228-CEC00BCAA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34" y="14353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F1D422C-9DE0-4B0E-991E-32F057649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34" y="1065978"/>
            <a:ext cx="121920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fr-F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E09EF96D-D9E7-D742-8FEE-7B2080E7456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4" y="5826883"/>
            <a:ext cx="1373391" cy="10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3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Marcador de posición de imagen 36" descr="Imagen que contiene interior, persona, mesa, tarta&#10;&#10;Descripción generada con confianza muy alta">
            <a:extLst>
              <a:ext uri="{FF2B5EF4-FFF2-40B4-BE49-F238E27FC236}">
                <a16:creationId xmlns:a16="http://schemas.microsoft.com/office/drawing/2014/main" id="{92C81BE7-CE02-4CF7-B68F-445D51520D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1" r="19691"/>
          <a:stretch>
            <a:fillRect/>
          </a:stretch>
        </p:blipFill>
        <p:spPr/>
      </p:pic>
      <p:sp>
        <p:nvSpPr>
          <p:cNvPr id="52" name="Forma libre: forma 51">
            <a:extLst>
              <a:ext uri="{FF2B5EF4-FFF2-40B4-BE49-F238E27FC236}">
                <a16:creationId xmlns:a16="http://schemas.microsoft.com/office/drawing/2014/main" id="{93829E10-CB1C-4D28-A18E-F0B4512B19C2}"/>
              </a:ext>
            </a:extLst>
          </p:cNvPr>
          <p:cNvSpPr/>
          <p:nvPr/>
        </p:nvSpPr>
        <p:spPr>
          <a:xfrm flipH="1" flipV="1">
            <a:off x="5956300" y="0"/>
            <a:ext cx="6251470" cy="6858000"/>
          </a:xfrm>
          <a:custGeom>
            <a:avLst/>
            <a:gdLst>
              <a:gd name="connsiteX0" fmla="*/ 5280320 w 6251470"/>
              <a:gd name="connsiteY0" fmla="*/ 6858000 h 6858000"/>
              <a:gd name="connsiteX1" fmla="*/ 5000920 w 6251470"/>
              <a:gd name="connsiteY1" fmla="*/ 6858000 h 6858000"/>
              <a:gd name="connsiteX2" fmla="*/ 0 w 6251470"/>
              <a:gd name="connsiteY2" fmla="*/ 6858000 h 6858000"/>
              <a:gd name="connsiteX3" fmla="*/ 0 w 6251470"/>
              <a:gd name="connsiteY3" fmla="*/ 0 h 6858000"/>
              <a:gd name="connsiteX4" fmla="*/ 5972070 w 6251470"/>
              <a:gd name="connsiteY4" fmla="*/ 0 h 6858000"/>
              <a:gd name="connsiteX5" fmla="*/ 6251470 w 625147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1470" h="6858000">
                <a:moveTo>
                  <a:pt x="5280320" y="6858000"/>
                </a:moveTo>
                <a:lnTo>
                  <a:pt x="5000920" y="6858000"/>
                </a:lnTo>
                <a:lnTo>
                  <a:pt x="0" y="6858000"/>
                </a:lnTo>
                <a:lnTo>
                  <a:pt x="0" y="0"/>
                </a:lnTo>
                <a:lnTo>
                  <a:pt x="5972070" y="0"/>
                </a:lnTo>
                <a:lnTo>
                  <a:pt x="6251470" y="0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AEDDAD8C-F554-4F44-85E5-ED2250F73A4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03498" y="1008423"/>
            <a:ext cx="6560130" cy="6160203"/>
          </a:xfrm>
          <a:custGeom>
            <a:avLst/>
            <a:gdLst>
              <a:gd name="T0" fmla="*/ 162 w 376"/>
              <a:gd name="T1" fmla="*/ 50 h 352"/>
              <a:gd name="T2" fmla="*/ 162 w 376"/>
              <a:gd name="T3" fmla="*/ 50 h 352"/>
              <a:gd name="T4" fmla="*/ 173 w 376"/>
              <a:gd name="T5" fmla="*/ 0 h 352"/>
              <a:gd name="T6" fmla="*/ 145 w 376"/>
              <a:gd name="T7" fmla="*/ 15 h 352"/>
              <a:gd name="T8" fmla="*/ 145 w 376"/>
              <a:gd name="T9" fmla="*/ 15 h 352"/>
              <a:gd name="T10" fmla="*/ 53 w 376"/>
              <a:gd name="T11" fmla="*/ 44 h 352"/>
              <a:gd name="T12" fmla="*/ 38 w 376"/>
              <a:gd name="T13" fmla="*/ 30 h 352"/>
              <a:gd name="T14" fmla="*/ 26 w 376"/>
              <a:gd name="T15" fmla="*/ 48 h 352"/>
              <a:gd name="T16" fmla="*/ 16 w 376"/>
              <a:gd name="T17" fmla="*/ 70 h 352"/>
              <a:gd name="T18" fmla="*/ 56 w 376"/>
              <a:gd name="T19" fmla="*/ 86 h 352"/>
              <a:gd name="T20" fmla="*/ 162 w 376"/>
              <a:gd name="T21" fmla="*/ 50 h 352"/>
              <a:gd name="T22" fmla="*/ 256 w 376"/>
              <a:gd name="T23" fmla="*/ 161 h 352"/>
              <a:gd name="T24" fmla="*/ 244 w 376"/>
              <a:gd name="T25" fmla="*/ 225 h 352"/>
              <a:gd name="T26" fmla="*/ 244 w 376"/>
              <a:gd name="T27" fmla="*/ 225 h 352"/>
              <a:gd name="T28" fmla="*/ 70 w 376"/>
              <a:gd name="T29" fmla="*/ 280 h 352"/>
              <a:gd name="T30" fmla="*/ 26 w 376"/>
              <a:gd name="T31" fmla="*/ 253 h 352"/>
              <a:gd name="T32" fmla="*/ 16 w 376"/>
              <a:gd name="T33" fmla="*/ 231 h 352"/>
              <a:gd name="T34" fmla="*/ 14 w 376"/>
              <a:gd name="T35" fmla="*/ 223 h 352"/>
              <a:gd name="T36" fmla="*/ 42 w 376"/>
              <a:gd name="T37" fmla="*/ 234 h 352"/>
              <a:gd name="T38" fmla="*/ 222 w 376"/>
              <a:gd name="T39" fmla="*/ 179 h 352"/>
              <a:gd name="T40" fmla="*/ 222 w 376"/>
              <a:gd name="T41" fmla="*/ 179 h 352"/>
              <a:gd name="T42" fmla="*/ 256 w 376"/>
              <a:gd name="T43" fmla="*/ 161 h 352"/>
              <a:gd name="T44" fmla="*/ 376 w 376"/>
              <a:gd name="T45" fmla="*/ 208 h 352"/>
              <a:gd name="T46" fmla="*/ 339 w 376"/>
              <a:gd name="T47" fmla="*/ 229 h 352"/>
              <a:gd name="T48" fmla="*/ 339 w 376"/>
              <a:gd name="T49" fmla="*/ 229 h 352"/>
              <a:gd name="T50" fmla="*/ 171 w 376"/>
              <a:gd name="T51" fmla="*/ 306 h 352"/>
              <a:gd name="T52" fmla="*/ 81 w 376"/>
              <a:gd name="T53" fmla="*/ 315 h 352"/>
              <a:gd name="T54" fmla="*/ 91 w 376"/>
              <a:gd name="T55" fmla="*/ 323 h 352"/>
              <a:gd name="T56" fmla="*/ 121 w 376"/>
              <a:gd name="T57" fmla="*/ 339 h 352"/>
              <a:gd name="T58" fmla="*/ 210 w 376"/>
              <a:gd name="T59" fmla="*/ 342 h 352"/>
              <a:gd name="T60" fmla="*/ 364 w 376"/>
              <a:gd name="T61" fmla="*/ 267 h 352"/>
              <a:gd name="T62" fmla="*/ 364 w 376"/>
              <a:gd name="T63" fmla="*/ 267 h 352"/>
              <a:gd name="T64" fmla="*/ 376 w 376"/>
              <a:gd name="T65" fmla="*/ 208 h 352"/>
              <a:gd name="T66" fmla="*/ 321 w 376"/>
              <a:gd name="T67" fmla="*/ 1 h 352"/>
              <a:gd name="T68" fmla="*/ 310 w 376"/>
              <a:gd name="T69" fmla="*/ 71 h 352"/>
              <a:gd name="T70" fmla="*/ 310 w 376"/>
              <a:gd name="T71" fmla="*/ 71 h 352"/>
              <a:gd name="T72" fmla="*/ 58 w 376"/>
              <a:gd name="T73" fmla="*/ 184 h 352"/>
              <a:gd name="T74" fmla="*/ 0 w 376"/>
              <a:gd name="T75" fmla="*/ 158 h 352"/>
              <a:gd name="T76" fmla="*/ 1 w 376"/>
              <a:gd name="T77" fmla="*/ 125 h 352"/>
              <a:gd name="T78" fmla="*/ 3 w 376"/>
              <a:gd name="T79" fmla="*/ 118 h 352"/>
              <a:gd name="T80" fmla="*/ 31 w 376"/>
              <a:gd name="T81" fmla="*/ 133 h 352"/>
              <a:gd name="T82" fmla="*/ 281 w 376"/>
              <a:gd name="T83" fmla="*/ 27 h 352"/>
              <a:gd name="T84" fmla="*/ 281 w 376"/>
              <a:gd name="T85" fmla="*/ 27 h 352"/>
              <a:gd name="T86" fmla="*/ 321 w 376"/>
              <a:gd name="T87" fmla="*/ 1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76" h="352">
                <a:moveTo>
                  <a:pt x="162" y="50"/>
                </a:moveTo>
                <a:cubicBezTo>
                  <a:pt x="162" y="50"/>
                  <a:pt x="162" y="50"/>
                  <a:pt x="162" y="50"/>
                </a:cubicBezTo>
                <a:cubicBezTo>
                  <a:pt x="173" y="0"/>
                  <a:pt x="173" y="0"/>
                  <a:pt x="173" y="0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12" y="31"/>
                  <a:pt x="69" y="44"/>
                  <a:pt x="53" y="44"/>
                </a:cubicBezTo>
                <a:cubicBezTo>
                  <a:pt x="40" y="44"/>
                  <a:pt x="37" y="38"/>
                  <a:pt x="38" y="30"/>
                </a:cubicBezTo>
                <a:cubicBezTo>
                  <a:pt x="38" y="30"/>
                  <a:pt x="32" y="39"/>
                  <a:pt x="26" y="48"/>
                </a:cubicBezTo>
                <a:cubicBezTo>
                  <a:pt x="22" y="55"/>
                  <a:pt x="18" y="63"/>
                  <a:pt x="16" y="70"/>
                </a:cubicBezTo>
                <a:cubicBezTo>
                  <a:pt x="8" y="89"/>
                  <a:pt x="24" y="92"/>
                  <a:pt x="56" y="86"/>
                </a:cubicBezTo>
                <a:cubicBezTo>
                  <a:pt x="85" y="81"/>
                  <a:pt x="129" y="65"/>
                  <a:pt x="162" y="50"/>
                </a:cubicBezTo>
                <a:moveTo>
                  <a:pt x="256" y="161"/>
                </a:moveTo>
                <a:cubicBezTo>
                  <a:pt x="244" y="225"/>
                  <a:pt x="244" y="225"/>
                  <a:pt x="244" y="225"/>
                </a:cubicBezTo>
                <a:cubicBezTo>
                  <a:pt x="244" y="225"/>
                  <a:pt x="244" y="225"/>
                  <a:pt x="244" y="225"/>
                </a:cubicBezTo>
                <a:cubicBezTo>
                  <a:pt x="196" y="250"/>
                  <a:pt x="116" y="282"/>
                  <a:pt x="70" y="280"/>
                </a:cubicBezTo>
                <a:cubicBezTo>
                  <a:pt x="47" y="279"/>
                  <a:pt x="33" y="268"/>
                  <a:pt x="26" y="253"/>
                </a:cubicBezTo>
                <a:cubicBezTo>
                  <a:pt x="24" y="250"/>
                  <a:pt x="20" y="240"/>
                  <a:pt x="16" y="231"/>
                </a:cubicBezTo>
                <a:cubicBezTo>
                  <a:pt x="15" y="225"/>
                  <a:pt x="16" y="229"/>
                  <a:pt x="14" y="223"/>
                </a:cubicBezTo>
                <a:cubicBezTo>
                  <a:pt x="20" y="232"/>
                  <a:pt x="30" y="234"/>
                  <a:pt x="42" y="234"/>
                </a:cubicBezTo>
                <a:cubicBezTo>
                  <a:pt x="98" y="233"/>
                  <a:pt x="170" y="203"/>
                  <a:pt x="222" y="179"/>
                </a:cubicBezTo>
                <a:cubicBezTo>
                  <a:pt x="222" y="179"/>
                  <a:pt x="222" y="179"/>
                  <a:pt x="222" y="179"/>
                </a:cubicBezTo>
                <a:lnTo>
                  <a:pt x="256" y="161"/>
                </a:lnTo>
                <a:close/>
                <a:moveTo>
                  <a:pt x="376" y="208"/>
                </a:moveTo>
                <a:cubicBezTo>
                  <a:pt x="339" y="229"/>
                  <a:pt x="339" y="229"/>
                  <a:pt x="339" y="229"/>
                </a:cubicBezTo>
                <a:cubicBezTo>
                  <a:pt x="339" y="229"/>
                  <a:pt x="339" y="229"/>
                  <a:pt x="339" y="229"/>
                </a:cubicBezTo>
                <a:cubicBezTo>
                  <a:pt x="272" y="267"/>
                  <a:pt x="230" y="289"/>
                  <a:pt x="171" y="306"/>
                </a:cubicBezTo>
                <a:cubicBezTo>
                  <a:pt x="141" y="314"/>
                  <a:pt x="97" y="323"/>
                  <a:pt x="81" y="315"/>
                </a:cubicBezTo>
                <a:cubicBezTo>
                  <a:pt x="84" y="318"/>
                  <a:pt x="88" y="321"/>
                  <a:pt x="91" y="323"/>
                </a:cubicBezTo>
                <a:cubicBezTo>
                  <a:pt x="98" y="327"/>
                  <a:pt x="114" y="336"/>
                  <a:pt x="121" y="339"/>
                </a:cubicBezTo>
                <a:cubicBezTo>
                  <a:pt x="149" y="351"/>
                  <a:pt x="171" y="352"/>
                  <a:pt x="210" y="342"/>
                </a:cubicBezTo>
                <a:cubicBezTo>
                  <a:pt x="266" y="324"/>
                  <a:pt x="323" y="295"/>
                  <a:pt x="364" y="267"/>
                </a:cubicBezTo>
                <a:cubicBezTo>
                  <a:pt x="364" y="267"/>
                  <a:pt x="364" y="267"/>
                  <a:pt x="364" y="267"/>
                </a:cubicBezTo>
                <a:lnTo>
                  <a:pt x="376" y="208"/>
                </a:lnTo>
                <a:close/>
                <a:moveTo>
                  <a:pt x="321" y="1"/>
                </a:moveTo>
                <a:cubicBezTo>
                  <a:pt x="310" y="71"/>
                  <a:pt x="310" y="71"/>
                  <a:pt x="310" y="71"/>
                </a:cubicBezTo>
                <a:cubicBezTo>
                  <a:pt x="310" y="71"/>
                  <a:pt x="310" y="71"/>
                  <a:pt x="310" y="71"/>
                </a:cubicBezTo>
                <a:cubicBezTo>
                  <a:pt x="240" y="124"/>
                  <a:pt x="119" y="172"/>
                  <a:pt x="58" y="184"/>
                </a:cubicBezTo>
                <a:cubicBezTo>
                  <a:pt x="19" y="191"/>
                  <a:pt x="3" y="177"/>
                  <a:pt x="0" y="158"/>
                </a:cubicBezTo>
                <a:cubicBezTo>
                  <a:pt x="0" y="142"/>
                  <a:pt x="0" y="137"/>
                  <a:pt x="1" y="125"/>
                </a:cubicBezTo>
                <a:cubicBezTo>
                  <a:pt x="1" y="122"/>
                  <a:pt x="2" y="121"/>
                  <a:pt x="3" y="118"/>
                </a:cubicBezTo>
                <a:cubicBezTo>
                  <a:pt x="3" y="125"/>
                  <a:pt x="11" y="134"/>
                  <a:pt x="31" y="133"/>
                </a:cubicBezTo>
                <a:cubicBezTo>
                  <a:pt x="94" y="128"/>
                  <a:pt x="207" y="75"/>
                  <a:pt x="281" y="27"/>
                </a:cubicBezTo>
                <a:cubicBezTo>
                  <a:pt x="281" y="27"/>
                  <a:pt x="281" y="27"/>
                  <a:pt x="281" y="27"/>
                </a:cubicBezTo>
                <a:lnTo>
                  <a:pt x="321" y="1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45715" tIns="22857" rIns="45715" bIns="22857" numCol="1" anchor="t" anchorCtr="0" compatLnSpc="1">
            <a:prstTxWarp prst="textNoShape">
              <a:avLst/>
            </a:prstTxWarp>
          </a:bodyPr>
          <a:lstStyle/>
          <a:p>
            <a:endParaRPr lang="en-US" sz="900" u="sng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5328896-F399-4128-84CB-410D58C8D1FB}"/>
              </a:ext>
            </a:extLst>
          </p:cNvPr>
          <p:cNvGrpSpPr>
            <a:grpSpLocks noChangeAspect="1"/>
          </p:cNvGrpSpPr>
          <p:nvPr/>
        </p:nvGrpSpPr>
        <p:grpSpPr>
          <a:xfrm>
            <a:off x="359764" y="345127"/>
            <a:ext cx="1596036" cy="306576"/>
            <a:chOff x="24882476" y="2523859"/>
            <a:chExt cx="15967075" cy="3067051"/>
          </a:xfrm>
          <a:solidFill>
            <a:srgbClr val="FFFFFF"/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29149E4-53E0-4E44-AFA4-848D80206F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53101" y="3168384"/>
              <a:ext cx="1630363" cy="175418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EBECA7C-FEB1-4F2F-A4A0-F4588A068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9064" y="3168384"/>
              <a:ext cx="1343025" cy="171291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BA614780-2D0C-4FBD-8C71-CB5D29D1E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6876" y="2714359"/>
              <a:ext cx="841375" cy="2208213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DA21A96C-A748-4CB3-B4E8-CBF4ADFA07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26676" y="3168384"/>
              <a:ext cx="1655763" cy="175418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3718509D-631E-48F0-B8C7-125F77A35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4689" y="3168384"/>
              <a:ext cx="1492250" cy="175418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0AD7B8E1-842D-4FC1-B31D-19F0EF437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68401" y="2523859"/>
              <a:ext cx="1581150" cy="2357438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F4F6FE6A-D751-482C-A72F-5BB9B9C79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49689" y="3168384"/>
              <a:ext cx="1647825" cy="239077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6F4B53BC-9F5C-4305-A4DE-A7D0BAEA05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82476" y="2681022"/>
              <a:ext cx="3098800" cy="290988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2" name="Textbox 1">
            <a:extLst>
              <a:ext uri="{FF2B5EF4-FFF2-40B4-BE49-F238E27FC236}">
                <a16:creationId xmlns:a16="http://schemas.microsoft.com/office/drawing/2014/main" id="{817215D9-D2F3-4DED-89C1-ECA7678C7751}"/>
              </a:ext>
            </a:extLst>
          </p:cNvPr>
          <p:cNvSpPr/>
          <p:nvPr/>
        </p:nvSpPr>
        <p:spPr>
          <a:xfrm>
            <a:off x="916818" y="1710511"/>
            <a:ext cx="5678360" cy="799135"/>
          </a:xfrm>
          <a:prstGeom prst="rect">
            <a:avLst/>
          </a:prstGeom>
        </p:spPr>
        <p:txBody>
          <a:bodyPr wrap="square" lIns="120846" tIns="60423" rIns="120846" bIns="60423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  <a:latin typeface="Geon Soft" panose="020F0503030302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Team work</a:t>
            </a: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76EBAD3D-528F-477F-B470-79EA1A47C925}"/>
              </a:ext>
            </a:extLst>
          </p:cNvPr>
          <p:cNvSpPr/>
          <p:nvPr/>
        </p:nvSpPr>
        <p:spPr>
          <a:xfrm>
            <a:off x="1599239" y="2766194"/>
            <a:ext cx="26459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Geon Soft" panose="020F0503030302020204" pitchFamily="34" charset="0"/>
              </a:rPr>
              <a:t>1 – Project introduction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76B2E014-3C72-4FB0-B0C6-D19A432A3082}"/>
              </a:ext>
            </a:extLst>
          </p:cNvPr>
          <p:cNvSpPr/>
          <p:nvPr/>
        </p:nvSpPr>
        <p:spPr>
          <a:xfrm>
            <a:off x="1599239" y="3291587"/>
            <a:ext cx="14986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Geon Soft" panose="020F0503030302020204" pitchFamily="34" charset="0"/>
              </a:rPr>
              <a:t>2 - Roadmap</a:t>
            </a:r>
          </a:p>
        </p:txBody>
      </p:sp>
      <p:sp>
        <p:nvSpPr>
          <p:cNvPr id="72" name="Espace réservé du numéro de diapositive 1">
            <a:extLst>
              <a:ext uri="{FF2B5EF4-FFF2-40B4-BE49-F238E27FC236}">
                <a16:creationId xmlns:a16="http://schemas.microsoft.com/office/drawing/2014/main" id="{BF6846A0-3669-4FE8-A72E-EDB26826C9A0}"/>
              </a:ext>
            </a:extLst>
          </p:cNvPr>
          <p:cNvSpPr txBox="1">
            <a:spLocks/>
          </p:cNvSpPr>
          <p:nvPr/>
        </p:nvSpPr>
        <p:spPr>
          <a:xfrm>
            <a:off x="10267870" y="6517390"/>
            <a:ext cx="1669473" cy="2742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>
                <a:solidFill>
                  <a:schemeClr val="bg1"/>
                </a:solidFill>
                <a:latin typeface="Geon Soft" panose="020F0503030302020204" pitchFamily="34" charset="0"/>
              </a:rPr>
              <a:t>Confidential - </a:t>
            </a:r>
            <a:fld id="{7E4E9089-9585-4437-B999-D73C5E589529}" type="slidenum">
              <a:rPr lang="en-US" sz="1100" smtClean="0">
                <a:solidFill>
                  <a:schemeClr val="bg1"/>
                </a:solidFill>
                <a:latin typeface="Geon Soft" panose="020F0503030302020204" pitchFamily="34" charset="0"/>
              </a:rPr>
              <a:pPr algn="r"/>
              <a:t>2</a:t>
            </a:fld>
            <a:endParaRPr lang="en-US" sz="1100" dirty="0">
              <a:solidFill>
                <a:schemeClr val="bg1"/>
              </a:solidFill>
              <a:latin typeface="Geon Soft" panose="020F0503030302020204" pitchFamily="34" charset="0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43C8CEA-EABB-40F2-9C1A-46CB35521307}"/>
              </a:ext>
            </a:extLst>
          </p:cNvPr>
          <p:cNvSpPr/>
          <p:nvPr/>
        </p:nvSpPr>
        <p:spPr>
          <a:xfrm>
            <a:off x="0" y="-357402"/>
            <a:ext cx="1935480" cy="341513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3" name="Rectángulo 70">
            <a:extLst>
              <a:ext uri="{FF2B5EF4-FFF2-40B4-BE49-F238E27FC236}">
                <a16:creationId xmlns:a16="http://schemas.microsoft.com/office/drawing/2014/main" id="{95699E52-269B-4D17-B8EB-F23D66CCB463}"/>
              </a:ext>
            </a:extLst>
          </p:cNvPr>
          <p:cNvSpPr/>
          <p:nvPr/>
        </p:nvSpPr>
        <p:spPr>
          <a:xfrm>
            <a:off x="1594319" y="3820047"/>
            <a:ext cx="26489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Geon Soft" panose="020F0503030302020204" pitchFamily="34" charset="0"/>
              </a:rPr>
              <a:t>3 - Module descriptions</a:t>
            </a:r>
          </a:p>
        </p:txBody>
      </p:sp>
      <p:sp>
        <p:nvSpPr>
          <p:cNvPr id="23" name="Rectángulo 70">
            <a:extLst>
              <a:ext uri="{FF2B5EF4-FFF2-40B4-BE49-F238E27FC236}">
                <a16:creationId xmlns:a16="http://schemas.microsoft.com/office/drawing/2014/main" id="{5FC2DDF2-74BA-4101-A110-2FFEBC82EE58}"/>
              </a:ext>
            </a:extLst>
          </p:cNvPr>
          <p:cNvSpPr/>
          <p:nvPr/>
        </p:nvSpPr>
        <p:spPr>
          <a:xfrm>
            <a:off x="1590537" y="4283713"/>
            <a:ext cx="24248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Geon Soft" panose="020F0503030302020204" pitchFamily="34" charset="0"/>
              </a:rPr>
              <a:t>4 - Detail description</a:t>
            </a:r>
          </a:p>
        </p:txBody>
      </p:sp>
      <p:pic>
        <p:nvPicPr>
          <p:cNvPr id="24" name="Picture 1">
            <a:extLst>
              <a:ext uri="{FF2B5EF4-FFF2-40B4-BE49-F238E27FC236}">
                <a16:creationId xmlns:a16="http://schemas.microsoft.com/office/drawing/2014/main" id="{1ED2C249-CF69-5A4D-AFFA-5F8539D952D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31" y="158652"/>
            <a:ext cx="1208401" cy="951074"/>
          </a:xfrm>
          <a:prstGeom prst="rect">
            <a:avLst/>
          </a:prstGeom>
        </p:spPr>
      </p:pic>
      <p:sp>
        <p:nvSpPr>
          <p:cNvPr id="25" name="Rectángulo 70">
            <a:extLst>
              <a:ext uri="{FF2B5EF4-FFF2-40B4-BE49-F238E27FC236}">
                <a16:creationId xmlns:a16="http://schemas.microsoft.com/office/drawing/2014/main" id="{0DF9EFFD-9CC6-9348-A30F-B46CC9544051}"/>
              </a:ext>
            </a:extLst>
          </p:cNvPr>
          <p:cNvSpPr/>
          <p:nvPr/>
        </p:nvSpPr>
        <p:spPr>
          <a:xfrm>
            <a:off x="1590537" y="4747379"/>
            <a:ext cx="25912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Geon Soft" panose="020F0503030302020204" pitchFamily="34" charset="0"/>
              </a:rPr>
              <a:t>5- Module descriptions</a:t>
            </a:r>
          </a:p>
        </p:txBody>
      </p:sp>
    </p:spTree>
    <p:extLst>
      <p:ext uri="{BB962C8B-B14F-4D97-AF65-F5344CB8AC3E}">
        <p14:creationId xmlns:p14="http://schemas.microsoft.com/office/powerpoint/2010/main" val="1201245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ángulo 80">
            <a:extLst>
              <a:ext uri="{FF2B5EF4-FFF2-40B4-BE49-F238E27FC236}">
                <a16:creationId xmlns:a16="http://schemas.microsoft.com/office/drawing/2014/main" id="{568C819C-D328-4FF9-A84E-2AA1569C6B96}"/>
              </a:ext>
            </a:extLst>
          </p:cNvPr>
          <p:cNvSpPr/>
          <p:nvPr/>
        </p:nvSpPr>
        <p:spPr>
          <a:xfrm>
            <a:off x="0" y="-357402"/>
            <a:ext cx="1935480" cy="341513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8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CAD3C6-6D0B-4314-B52A-5A5A7CFF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4" y="367064"/>
            <a:ext cx="11505772" cy="611046"/>
          </a:xfrm>
        </p:spPr>
        <p:txBody>
          <a:bodyPr>
            <a:normAutofit/>
          </a:bodyPr>
          <a:lstStyle/>
          <a:p>
            <a:r>
              <a:rPr lang="en-US" dirty="0" err="1"/>
              <a:t>LinkBot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introduction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731AD2-5EE8-4650-8C1A-54215196A0E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Project Overview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E083BA-ACD1-499A-9D9E-F54258194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19" y="1113624"/>
            <a:ext cx="1113648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LinkBot</a:t>
            </a: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is a website dedicated to analyze</a:t>
            </a:r>
            <a:r>
              <a:rPr lang="en-US" altLang="fr-FR" sz="1600" dirty="0">
                <a:ea typeface="Calibri" panose="020F0502020204030204" pitchFamily="34" charset="0"/>
                <a:cs typeface="Times New Roman" panose="02020603050405020304" pitchFamily="18" charset="0"/>
              </a:rPr>
              <a:t> a website through its HTML Code in order to determinate the purpose and help the user to understand the main topic(s) using Text Ranking. It based on a chatbot conversation.</a:t>
            </a:r>
            <a:endParaRPr kumimoji="0" lang="en-US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C41F42-9F97-4C36-8228-CEC00BCAA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34" y="14353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F1D422C-9DE0-4B0E-991E-32F057649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34" y="14353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fr-F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A0B39B3E-A451-2649-99BD-5BB7102F22A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23" y="5867487"/>
            <a:ext cx="1389433" cy="99051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87A1E74-77A3-0346-9CDB-8A6BABAE0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39" y="2749334"/>
            <a:ext cx="2716690" cy="174644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3CDC859-F87B-2C48-BF2C-0A66556AC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1102" y="2649755"/>
            <a:ext cx="3535349" cy="201868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8A46F98-FC62-AF47-BC5F-C8391C16B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166" y="2749334"/>
            <a:ext cx="1006936" cy="1423786"/>
          </a:xfrm>
          <a:prstGeom prst="rect">
            <a:avLst/>
          </a:prstGeom>
        </p:spPr>
      </p:pic>
      <p:pic>
        <p:nvPicPr>
          <p:cNvPr id="21" name="Picture 1">
            <a:extLst>
              <a:ext uri="{FF2B5EF4-FFF2-40B4-BE49-F238E27FC236}">
                <a16:creationId xmlns:a16="http://schemas.microsoft.com/office/drawing/2014/main" id="{F1C3202A-3A1A-C945-BB46-CEF48FB55EE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046" y="2649762"/>
            <a:ext cx="2335499" cy="201867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B9E984D-FECA-B845-9561-EF369785F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9421" y="3220620"/>
            <a:ext cx="127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OTLSHAPE_TB_00000000000000000000000000000000_ScaleContainer">
            <a:extLst>
              <a:ext uri="{FF2B5EF4-FFF2-40B4-BE49-F238E27FC236}">
                <a16:creationId xmlns:a16="http://schemas.microsoft.com/office/drawing/2014/main" id="{72E82F26-C70D-1C46-9339-2C7F80D113E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796091" y="1494294"/>
            <a:ext cx="2316932" cy="391754"/>
          </a:xfrm>
          <a:prstGeom prst="rect">
            <a:avLst/>
          </a:prstGeom>
          <a:gradFill flip="none" rotWithShape="1">
            <a:gsLst>
              <a:gs pos="0">
                <a:srgbClr val="44546A"/>
              </a:gs>
              <a:gs pos="0">
                <a:srgbClr val="44546A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87" name="OTLSHAPE_T_05be88d6e378418988b5ab59a7603c62_HorizontalConnector1">
            <a:extLst>
              <a:ext uri="{FF2B5EF4-FFF2-40B4-BE49-F238E27FC236}">
                <a16:creationId xmlns:a16="http://schemas.microsoft.com/office/drawing/2014/main" id="{AB11C56C-E3C3-4104-AD33-B9F5F643F3A8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610183" y="4752222"/>
            <a:ext cx="6284209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OTLSHAPE_T_57decae5a27048fd9d0867d832f39cf7_HorizontalConnector1">
            <a:extLst>
              <a:ext uri="{FF2B5EF4-FFF2-40B4-BE49-F238E27FC236}">
                <a16:creationId xmlns:a16="http://schemas.microsoft.com/office/drawing/2014/main" id="{0B2F92F3-302E-419B-A378-6888D7B5919F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2480183" y="5386630"/>
            <a:ext cx="132824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OTLSHAPE_T_86dbca680b084bc199514d49b875798b_HorizontalConnector1">
            <a:extLst>
              <a:ext uri="{FF2B5EF4-FFF2-40B4-BE49-F238E27FC236}">
                <a16:creationId xmlns:a16="http://schemas.microsoft.com/office/drawing/2014/main" id="{8A31F31E-BE0A-40A5-9C92-4AA30765D2F3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1738673" y="4077202"/>
            <a:ext cx="3138911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OTLSHAPE_T_047c20e214df47f3a9933ed0efa7793d_HorizontalConnector1">
            <a:extLst>
              <a:ext uri="{FF2B5EF4-FFF2-40B4-BE49-F238E27FC236}">
                <a16:creationId xmlns:a16="http://schemas.microsoft.com/office/drawing/2014/main" id="{5633ED58-51B0-4629-A855-6984A761270C}"/>
              </a:ext>
            </a:extLst>
          </p:cNvPr>
          <p:cNvCxnSpPr>
            <a:cxnSpLocks/>
            <a:endCxn id="920" idx="1"/>
          </p:cNvCxnSpPr>
          <p:nvPr>
            <p:custDataLst>
              <p:tags r:id="rId6"/>
            </p:custDataLst>
          </p:nvPr>
        </p:nvCxnSpPr>
        <p:spPr>
          <a:xfrm>
            <a:off x="2473791" y="3722929"/>
            <a:ext cx="2403793" cy="16341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OTLSHAPE_T_369f744417c2453ca79a92a6e681feba_HorizontalConnector1">
            <a:extLst>
              <a:ext uri="{FF2B5EF4-FFF2-40B4-BE49-F238E27FC236}">
                <a16:creationId xmlns:a16="http://schemas.microsoft.com/office/drawing/2014/main" id="{A71975D8-F595-4A65-992D-90CC386EA360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1799887" y="3456229"/>
            <a:ext cx="3413797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OTLSHAPE_T_b13ace5660794a709089e68dbcc64f95_HorizontalConnector1">
            <a:extLst>
              <a:ext uri="{FF2B5EF4-FFF2-40B4-BE49-F238E27FC236}">
                <a16:creationId xmlns:a16="http://schemas.microsoft.com/office/drawing/2014/main" id="{8B5739DE-8ACB-4C6F-B118-E9B7ED2B4FBA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2007173" y="3044022"/>
            <a:ext cx="2100131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OTLSHAPE_T_4729bec3e0a64eacae9e1a8e2c6a192b_HorizontalConnector1">
            <a:extLst>
              <a:ext uri="{FF2B5EF4-FFF2-40B4-BE49-F238E27FC236}">
                <a16:creationId xmlns:a16="http://schemas.microsoft.com/office/drawing/2014/main" id="{60BDB948-44FD-4C20-807A-B0E3FDBD105E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 flipH="1">
            <a:off x="2906644" y="2717092"/>
            <a:ext cx="488418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4" name="OTLSHAPE_TB_00000000000000000000000000000000_LeftEndCaps">
            <a:extLst>
              <a:ext uri="{FF2B5EF4-FFF2-40B4-BE49-F238E27FC236}">
                <a16:creationId xmlns:a16="http://schemas.microsoft.com/office/drawing/2014/main" id="{5D41BA18-0260-4235-ACEA-A21579F375D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479129" y="1522178"/>
            <a:ext cx="406009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fr-FR" b="1" spc="-38" dirty="0">
                <a:solidFill>
                  <a:srgbClr val="ED7D31"/>
                </a:solidFill>
                <a:latin typeface="Calibri" panose="020F0502020204030204" pitchFamily="34" charset="0"/>
              </a:rPr>
              <a:t>May</a:t>
            </a:r>
          </a:p>
        </p:txBody>
      </p:sp>
      <p:sp>
        <p:nvSpPr>
          <p:cNvPr id="865" name="OTLSHAPE_TB_00000000000000000000000000000000_RightEndCaps">
            <a:extLst>
              <a:ext uri="{FF2B5EF4-FFF2-40B4-BE49-F238E27FC236}">
                <a16:creationId xmlns:a16="http://schemas.microsoft.com/office/drawing/2014/main" id="{79AE07FB-DEB3-4073-AEAE-15B2AC287124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1565804" y="1522178"/>
            <a:ext cx="419730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fr-FR" b="1" spc="-38" dirty="0" err="1">
                <a:solidFill>
                  <a:srgbClr val="ED7D31"/>
                </a:solidFill>
                <a:latin typeface="Calibri" panose="020F0502020204030204" pitchFamily="34" charset="0"/>
              </a:rPr>
              <a:t>June</a:t>
            </a:r>
            <a:endParaRPr lang="fr-FR" b="1" spc="-38" dirty="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866" name="OTLSHAPE_TB_00000000000000000000000000000000_ScaleContainer">
            <a:extLst>
              <a:ext uri="{FF2B5EF4-FFF2-40B4-BE49-F238E27FC236}">
                <a16:creationId xmlns:a16="http://schemas.microsoft.com/office/drawing/2014/main" id="{E4E14081-1FCE-47C3-A58F-4185CF558E8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019094" y="1494294"/>
            <a:ext cx="8776997" cy="401302"/>
          </a:xfrm>
          <a:prstGeom prst="rect">
            <a:avLst/>
          </a:prstGeom>
          <a:gradFill flip="none" rotWithShape="1">
            <a:gsLst>
              <a:gs pos="0">
                <a:srgbClr val="44546A"/>
              </a:gs>
              <a:gs pos="0">
                <a:srgbClr val="44546A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67" name="OTLSHAPE_TB_00000000000000000000000000000000_ElapsedTime">
            <a:extLst>
              <a:ext uri="{FF2B5EF4-FFF2-40B4-BE49-F238E27FC236}">
                <a16:creationId xmlns:a16="http://schemas.microsoft.com/office/drawing/2014/main" id="{76401B5B-BC3D-460F-A206-FF9C1CC8BFF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072168" y="1774978"/>
            <a:ext cx="3366913" cy="45719"/>
          </a:xfrm>
          <a:prstGeom prst="rect">
            <a:avLst/>
          </a:prstGeom>
          <a:solidFill>
            <a:srgbClr val="FF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8" name="OTLSHAPE_TB_00000000000000000000000000000000_TodayMarkerShape">
            <a:extLst>
              <a:ext uri="{FF2B5EF4-FFF2-40B4-BE49-F238E27FC236}">
                <a16:creationId xmlns:a16="http://schemas.microsoft.com/office/drawing/2014/main" id="{9883D512-6483-4B4E-AD63-16BBC11C337A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145604" y="1860122"/>
            <a:ext cx="114300" cy="127000"/>
          </a:xfrm>
          <a:prstGeom prst="triangl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0" name="OTLSHAPE_TB_00000000000000000000000000000000_TimescaleInterval1">
            <a:extLst>
              <a:ext uri="{FF2B5EF4-FFF2-40B4-BE49-F238E27FC236}">
                <a16:creationId xmlns:a16="http://schemas.microsoft.com/office/drawing/2014/main" id="{2623BD3D-C16A-433A-B12F-6AD6A8EED8A5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167752" y="1666633"/>
            <a:ext cx="1591481" cy="87073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fr-FR" sz="1200" spc="-14" dirty="0">
                <a:solidFill>
                  <a:schemeClr val="lt1"/>
                </a:solidFill>
                <a:latin typeface="Calibri" panose="020F0502020204030204" pitchFamily="34" charset="0"/>
              </a:rPr>
              <a:t>1st </a:t>
            </a:r>
            <a:r>
              <a:rPr lang="fr-FR" sz="1200" spc="-14" dirty="0" err="1">
                <a:solidFill>
                  <a:schemeClr val="lt1"/>
                </a:solidFill>
                <a:latin typeface="Calibri" panose="020F0502020204030204" pitchFamily="34" charset="0"/>
              </a:rPr>
              <a:t>week</a:t>
            </a:r>
            <a:endParaRPr lang="fr-FR" sz="1200" spc="-14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871" name="OTLSHAPE_TB_00000000000000000000000000000000_Separator1">
            <a:extLst>
              <a:ext uri="{FF2B5EF4-FFF2-40B4-BE49-F238E27FC236}">
                <a16:creationId xmlns:a16="http://schemas.microsoft.com/office/drawing/2014/main" id="{E050C9A3-166C-4A68-8C81-B53D2FEFA49D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4439104" y="1559078"/>
            <a:ext cx="0" cy="2032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2" name="OTLSHAPE_TB_00000000000000000000000000000000_TimescaleInterval2">
            <a:extLst>
              <a:ext uri="{FF2B5EF4-FFF2-40B4-BE49-F238E27FC236}">
                <a16:creationId xmlns:a16="http://schemas.microsoft.com/office/drawing/2014/main" id="{2D27C0C1-34BA-470F-BCF0-9A54121E8731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4502605" y="1567651"/>
            <a:ext cx="219612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fr-FR" sz="1200" spc="-12" dirty="0">
                <a:solidFill>
                  <a:schemeClr val="lt1"/>
                </a:solidFill>
                <a:latin typeface="Calibri" panose="020F0502020204030204" pitchFamily="34" charset="0"/>
              </a:rPr>
              <a:t>2</a:t>
            </a:r>
            <a:r>
              <a:rPr lang="fr-FR" sz="1200" spc="-12" baseline="30000" dirty="0">
                <a:solidFill>
                  <a:schemeClr val="lt1"/>
                </a:solidFill>
                <a:latin typeface="Calibri" panose="020F0502020204030204" pitchFamily="34" charset="0"/>
              </a:rPr>
              <a:t>nd</a:t>
            </a:r>
            <a:r>
              <a:rPr lang="fr-FR" sz="1200" spc="-12" dirty="0">
                <a:solidFill>
                  <a:schemeClr val="lt1"/>
                </a:solidFill>
                <a:latin typeface="Calibri" panose="020F0502020204030204" pitchFamily="34" charset="0"/>
              </a:rPr>
              <a:t> </a:t>
            </a:r>
            <a:r>
              <a:rPr lang="fr-FR" sz="1200" spc="-12" dirty="0" err="1">
                <a:solidFill>
                  <a:schemeClr val="lt1"/>
                </a:solidFill>
                <a:latin typeface="Calibri" panose="020F0502020204030204" pitchFamily="34" charset="0"/>
              </a:rPr>
              <a:t>week</a:t>
            </a:r>
            <a:endParaRPr lang="fr-FR" sz="1200" spc="-12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873" name="OTLSHAPE_TB_00000000000000000000000000000000_Separator2">
            <a:extLst>
              <a:ext uri="{FF2B5EF4-FFF2-40B4-BE49-F238E27FC236}">
                <a16:creationId xmlns:a16="http://schemas.microsoft.com/office/drawing/2014/main" id="{1BCCBAB6-D1DE-4A81-8BA8-4AEBCAF07EB8}"/>
              </a:ext>
            </a:extLst>
          </p:cNvPr>
          <p:cNvCxnSpPr/>
          <p:nvPr>
            <p:custDataLst>
              <p:tags r:id="rId18"/>
            </p:custDataLst>
          </p:nvPr>
        </p:nvCxnSpPr>
        <p:spPr>
          <a:xfrm>
            <a:off x="7918271" y="1559078"/>
            <a:ext cx="0" cy="2032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4" name="OTLSHAPE_TB_00000000000000000000000000000000_TimescaleInterval3">
            <a:extLst>
              <a:ext uri="{FF2B5EF4-FFF2-40B4-BE49-F238E27FC236}">
                <a16:creationId xmlns:a16="http://schemas.microsoft.com/office/drawing/2014/main" id="{EDDE3628-D320-4C0A-A1C4-49288E8EB8C3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7981773" y="1567651"/>
            <a:ext cx="280782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fr-FR" sz="1200" spc="-16" dirty="0">
                <a:solidFill>
                  <a:schemeClr val="lt1"/>
                </a:solidFill>
                <a:latin typeface="Calibri" panose="020F0502020204030204" pitchFamily="34" charset="0"/>
              </a:rPr>
              <a:t>3rd </a:t>
            </a:r>
            <a:r>
              <a:rPr lang="fr-FR" sz="1200" spc="-16" dirty="0" err="1">
                <a:solidFill>
                  <a:schemeClr val="lt1"/>
                </a:solidFill>
                <a:latin typeface="Calibri" panose="020F0502020204030204" pitchFamily="34" charset="0"/>
              </a:rPr>
              <a:t>week</a:t>
            </a:r>
            <a:endParaRPr lang="fr-FR" sz="1200" spc="-16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888" name="OTLSHAPE_T_4729bec3e0a64eacae9e1a8e2c6a192b_Shape">
            <a:extLst>
              <a:ext uri="{FF2B5EF4-FFF2-40B4-BE49-F238E27FC236}">
                <a16:creationId xmlns:a16="http://schemas.microsoft.com/office/drawing/2014/main" id="{9FFA1B1F-792F-4B90-9671-2C7593E84849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3395062" y="2564691"/>
            <a:ext cx="2476500" cy="2032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9" name="OTLSHAPE_T_4729bec3e0a64eacae9e1a8e2c6a192b_ShapePercentage" hidden="1">
            <a:extLst>
              <a:ext uri="{FF2B5EF4-FFF2-40B4-BE49-F238E27FC236}">
                <a16:creationId xmlns:a16="http://schemas.microsoft.com/office/drawing/2014/main" id="{C90CF312-E49D-470D-A2C3-C67442F2CF11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2280140" y="26117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0" name="OTLSHAPE_T_4729bec3e0a64eacae9e1a8e2c6a192b_Duration" hidden="1">
            <a:extLst>
              <a:ext uri="{FF2B5EF4-FFF2-40B4-BE49-F238E27FC236}">
                <a16:creationId xmlns:a16="http://schemas.microsoft.com/office/drawing/2014/main" id="{6B71682C-8DC6-4462-A44D-847461B1D997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0" y="2611755"/>
            <a:ext cx="419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>
                <a:solidFill>
                  <a:srgbClr val="ED7D31"/>
                </a:solidFill>
                <a:latin typeface="Calibri" panose="020F0502020204030204" pitchFamily="34" charset="0"/>
              </a:rPr>
              <a:t>22 jours</a:t>
            </a:r>
          </a:p>
        </p:txBody>
      </p:sp>
      <p:sp>
        <p:nvSpPr>
          <p:cNvPr id="891" name="OTLSHAPE_T_4729bec3e0a64eacae9e1a8e2c6a192b_TextPercentage" hidden="1">
            <a:extLst>
              <a:ext uri="{FF2B5EF4-FFF2-40B4-BE49-F238E27FC236}">
                <a16:creationId xmlns:a16="http://schemas.microsoft.com/office/drawing/2014/main" id="{AC50B098-8911-43BB-90D0-BA224A048269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0" y="2766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892" name="OTLSHAPE_T_4729bec3e0a64eacae9e1a8e2c6a192b_StartDate" hidden="1">
            <a:extLst>
              <a:ext uri="{FF2B5EF4-FFF2-40B4-BE49-F238E27FC236}">
                <a16:creationId xmlns:a16="http://schemas.microsoft.com/office/drawing/2014/main" id="{F0991624-F5AF-49FF-A4E9-11B91999AEC7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0" y="2766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893" name="OTLSHAPE_T_4729bec3e0a64eacae9e1a8e2c6a192b_EndDate" hidden="1">
            <a:extLst>
              <a:ext uri="{FF2B5EF4-FFF2-40B4-BE49-F238E27FC236}">
                <a16:creationId xmlns:a16="http://schemas.microsoft.com/office/drawing/2014/main" id="{DA1BE995-8CE0-4603-86A8-EB6DE18E9C23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0" y="2766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895" name="OTLSHAPE_T_4729bec3e0a64eacae9e1a8e2c6a192b_Title">
            <a:extLst>
              <a:ext uri="{FF2B5EF4-FFF2-40B4-BE49-F238E27FC236}">
                <a16:creationId xmlns:a16="http://schemas.microsoft.com/office/drawing/2014/main" id="{CFD5ECFB-86B5-4B8A-8E27-07E0C7E931D3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479129" y="2494925"/>
            <a:ext cx="2280104" cy="3385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2" dirty="0">
                <a:solidFill>
                  <a:schemeClr val="dk1"/>
                </a:solidFill>
                <a:latin typeface="Calibri" panose="020F0502020204030204" pitchFamily="34" charset="0"/>
              </a:rPr>
              <a:t>Conception and analysis of the project (4 days)</a:t>
            </a:r>
            <a:endParaRPr lang="fr-FR" sz="1100" b="1" spc="-2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897" name="OTLSHAPE_T_3caa60a339ed4b7d9567d260952e1786_ShapePercentage" hidden="1">
            <a:extLst>
              <a:ext uri="{FF2B5EF4-FFF2-40B4-BE49-F238E27FC236}">
                <a16:creationId xmlns:a16="http://schemas.microsoft.com/office/drawing/2014/main" id="{630B4A7E-5D3A-40EC-88A8-D9F81D3E794B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3065758" y="28784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8" name="OTLSHAPE_T_3caa60a339ed4b7d9567d260952e1786_Duration" hidden="1">
            <a:extLst>
              <a:ext uri="{FF2B5EF4-FFF2-40B4-BE49-F238E27FC236}">
                <a16:creationId xmlns:a16="http://schemas.microsoft.com/office/drawing/2014/main" id="{89E47903-77DD-4A67-9E3B-EAF46C763F43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0" y="2878455"/>
            <a:ext cx="419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>
                <a:solidFill>
                  <a:srgbClr val="ED7D31"/>
                </a:solidFill>
                <a:latin typeface="Calibri" panose="020F0502020204030204" pitchFamily="34" charset="0"/>
              </a:rPr>
              <a:t>15 jours</a:t>
            </a:r>
          </a:p>
        </p:txBody>
      </p:sp>
      <p:sp>
        <p:nvSpPr>
          <p:cNvPr id="899" name="OTLSHAPE_T_3caa60a339ed4b7d9567d260952e1786_TextPercentage" hidden="1">
            <a:extLst>
              <a:ext uri="{FF2B5EF4-FFF2-40B4-BE49-F238E27FC236}">
                <a16:creationId xmlns:a16="http://schemas.microsoft.com/office/drawing/2014/main" id="{408F6028-4607-4718-94FC-000C800300C7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0" y="3033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900" name="OTLSHAPE_T_3caa60a339ed4b7d9567d260952e1786_StartDate" hidden="1">
            <a:extLst>
              <a:ext uri="{FF2B5EF4-FFF2-40B4-BE49-F238E27FC236}">
                <a16:creationId xmlns:a16="http://schemas.microsoft.com/office/drawing/2014/main" id="{86620DAF-2C6A-4DD5-8845-F5F8C40C60A4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0" y="3033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01" name="OTLSHAPE_T_3caa60a339ed4b7d9567d260952e1786_EndDate" hidden="1">
            <a:extLst>
              <a:ext uri="{FF2B5EF4-FFF2-40B4-BE49-F238E27FC236}">
                <a16:creationId xmlns:a16="http://schemas.microsoft.com/office/drawing/2014/main" id="{5A323A41-E809-4C36-9C4C-80C7A01DD716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0" y="3033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05" name="OTLSHAPE_T_b13ace5660794a709089e68dbcc64f95_ShapePercentage" hidden="1">
            <a:extLst>
              <a:ext uri="{FF2B5EF4-FFF2-40B4-BE49-F238E27FC236}">
                <a16:creationId xmlns:a16="http://schemas.microsoft.com/office/drawing/2014/main" id="{58441322-5BCC-4C3C-90D0-9335EFC8F17F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3851377" y="31451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6" name="OTLSHAPE_T_b13ace5660794a709089e68dbcc64f95_Duration" hidden="1">
            <a:extLst>
              <a:ext uri="{FF2B5EF4-FFF2-40B4-BE49-F238E27FC236}">
                <a16:creationId xmlns:a16="http://schemas.microsoft.com/office/drawing/2014/main" id="{774BFD12-DECD-4126-AE80-05610D7AEAC2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0" y="3145155"/>
            <a:ext cx="355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>
                <a:solidFill>
                  <a:srgbClr val="ED7D31"/>
                </a:solidFill>
                <a:latin typeface="Calibri" panose="020F0502020204030204" pitchFamily="34" charset="0"/>
              </a:rPr>
              <a:t>8 jours</a:t>
            </a:r>
          </a:p>
        </p:txBody>
      </p:sp>
      <p:sp>
        <p:nvSpPr>
          <p:cNvPr id="907" name="OTLSHAPE_T_b13ace5660794a709089e68dbcc64f95_TextPercentage" hidden="1">
            <a:extLst>
              <a:ext uri="{FF2B5EF4-FFF2-40B4-BE49-F238E27FC236}">
                <a16:creationId xmlns:a16="http://schemas.microsoft.com/office/drawing/2014/main" id="{63C93C71-E290-4330-8D5A-93F1C33A4C14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0" y="3300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908" name="OTLSHAPE_T_b13ace5660794a709089e68dbcc64f95_StartDate" hidden="1">
            <a:extLst>
              <a:ext uri="{FF2B5EF4-FFF2-40B4-BE49-F238E27FC236}">
                <a16:creationId xmlns:a16="http://schemas.microsoft.com/office/drawing/2014/main" id="{A97AE3BD-7046-4916-9D68-35E15C82C5C9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0" y="3300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09" name="OTLSHAPE_T_b13ace5660794a709089e68dbcc64f95_EndDate" hidden="1">
            <a:extLst>
              <a:ext uri="{FF2B5EF4-FFF2-40B4-BE49-F238E27FC236}">
                <a16:creationId xmlns:a16="http://schemas.microsoft.com/office/drawing/2014/main" id="{824F8940-8F62-44EB-A67E-9CE55EB9EB32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0" y="3300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11" name="OTLSHAPE_T_b13ace5660794a709089e68dbcc64f95_Title">
            <a:extLst>
              <a:ext uri="{FF2B5EF4-FFF2-40B4-BE49-F238E27FC236}">
                <a16:creationId xmlns:a16="http://schemas.microsoft.com/office/drawing/2014/main" id="{D7A543E3-C70B-4A21-866A-E698375D90B7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458513" y="2909926"/>
            <a:ext cx="1625600" cy="3385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2" dirty="0" err="1">
                <a:solidFill>
                  <a:schemeClr val="dk1"/>
                </a:solidFill>
                <a:latin typeface="Calibri" panose="020F0502020204030204" pitchFamily="34" charset="0"/>
              </a:rPr>
              <a:t>Database</a:t>
            </a:r>
            <a:r>
              <a:rPr lang="fr-FR" sz="1100" b="1" spc="-2" dirty="0">
                <a:solidFill>
                  <a:schemeClr val="dk1"/>
                </a:solidFill>
                <a:latin typeface="Calibri" panose="020F0502020204030204" pitchFamily="34" charset="0"/>
              </a:rPr>
              <a:t> (3 </a:t>
            </a:r>
            <a:r>
              <a:rPr lang="fr-FR" sz="1100" b="1" spc="-2" dirty="0" err="1">
                <a:solidFill>
                  <a:schemeClr val="dk1"/>
                </a:solidFill>
                <a:latin typeface="Calibri" panose="020F0502020204030204" pitchFamily="34" charset="0"/>
              </a:rPr>
              <a:t>days</a:t>
            </a:r>
            <a:r>
              <a:rPr lang="fr-FR" sz="1100" b="1" spc="-2" dirty="0">
                <a:solidFill>
                  <a:schemeClr val="dk1"/>
                </a:solidFill>
                <a:latin typeface="Calibri" panose="020F0502020204030204" pitchFamily="34" charset="0"/>
              </a:rPr>
              <a:t>/ Back-end)</a:t>
            </a:r>
          </a:p>
        </p:txBody>
      </p:sp>
      <p:sp>
        <p:nvSpPr>
          <p:cNvPr id="912" name="OTLSHAPE_T_369f744417c2453ca79a92a6e681feba_Shape">
            <a:extLst>
              <a:ext uri="{FF2B5EF4-FFF2-40B4-BE49-F238E27FC236}">
                <a16:creationId xmlns:a16="http://schemas.microsoft.com/office/drawing/2014/main" id="{9A59967C-111C-46D2-BF2B-E6C52BD625B5}"/>
              </a:ext>
            </a:extLst>
          </p:cNvPr>
          <p:cNvSpPr/>
          <p:nvPr>
            <p:custDataLst>
              <p:tags r:id="rId38"/>
            </p:custDataLst>
          </p:nvPr>
        </p:nvSpPr>
        <p:spPr>
          <a:xfrm>
            <a:off x="5053262" y="3389166"/>
            <a:ext cx="1042737" cy="17051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3" name="OTLSHAPE_T_369f744417c2453ca79a92a6e681feba_ShapePercentage" hidden="1">
            <a:extLst>
              <a:ext uri="{FF2B5EF4-FFF2-40B4-BE49-F238E27FC236}">
                <a16:creationId xmlns:a16="http://schemas.microsoft.com/office/drawing/2014/main" id="{5A5AF67A-ABD5-47F9-ABC8-0FCD85E30E38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3851377" y="34118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4" name="OTLSHAPE_T_369f744417c2453ca79a92a6e681feba_Duration" hidden="1">
            <a:extLst>
              <a:ext uri="{FF2B5EF4-FFF2-40B4-BE49-F238E27FC236}">
                <a16:creationId xmlns:a16="http://schemas.microsoft.com/office/drawing/2014/main" id="{7EF319F5-8E97-4CE1-9A4F-6407D0D1912F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0" y="3411855"/>
            <a:ext cx="419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>
                <a:solidFill>
                  <a:srgbClr val="ED7D31"/>
                </a:solidFill>
                <a:latin typeface="Calibri" panose="020F0502020204030204" pitchFamily="34" charset="0"/>
              </a:rPr>
              <a:t>15 jours</a:t>
            </a:r>
          </a:p>
        </p:txBody>
      </p:sp>
      <p:sp>
        <p:nvSpPr>
          <p:cNvPr id="915" name="OTLSHAPE_T_369f744417c2453ca79a92a6e681feba_TextPercentage" hidden="1">
            <a:extLst>
              <a:ext uri="{FF2B5EF4-FFF2-40B4-BE49-F238E27FC236}">
                <a16:creationId xmlns:a16="http://schemas.microsoft.com/office/drawing/2014/main" id="{DD0646F4-8384-4A48-99B9-A3AE2E6CF561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0" y="35668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916" name="OTLSHAPE_T_369f744417c2453ca79a92a6e681feba_StartDate" hidden="1">
            <a:extLst>
              <a:ext uri="{FF2B5EF4-FFF2-40B4-BE49-F238E27FC236}">
                <a16:creationId xmlns:a16="http://schemas.microsoft.com/office/drawing/2014/main" id="{AA2AE354-F20E-4169-9E8D-CBFADF6DEE6B}"/>
              </a:ext>
            </a:extLst>
          </p:cNvPr>
          <p:cNvSpPr txBox="1"/>
          <p:nvPr>
            <p:custDataLst>
              <p:tags r:id="rId42"/>
            </p:custDataLst>
          </p:nvPr>
        </p:nvSpPr>
        <p:spPr>
          <a:xfrm>
            <a:off x="0" y="35668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17" name="OTLSHAPE_T_369f744417c2453ca79a92a6e681feba_EndDate" hidden="1">
            <a:extLst>
              <a:ext uri="{FF2B5EF4-FFF2-40B4-BE49-F238E27FC236}">
                <a16:creationId xmlns:a16="http://schemas.microsoft.com/office/drawing/2014/main" id="{5489D682-9236-4D09-8DF4-B955048E3C2A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0" y="35668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19" name="OTLSHAPE_T_369f744417c2453ca79a92a6e681feba_Title">
            <a:extLst>
              <a:ext uri="{FF2B5EF4-FFF2-40B4-BE49-F238E27FC236}">
                <a16:creationId xmlns:a16="http://schemas.microsoft.com/office/drawing/2014/main" id="{DA56AC8F-44DA-44E5-8247-3B750466BB3B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459867" y="3286953"/>
            <a:ext cx="1346200" cy="3385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4" dirty="0" err="1">
                <a:solidFill>
                  <a:schemeClr val="dk1"/>
                </a:solidFill>
                <a:latin typeface="Calibri" panose="020F0502020204030204" pitchFamily="34" charset="0"/>
              </a:rPr>
              <a:t>Datamodel</a:t>
            </a:r>
            <a:r>
              <a:rPr lang="fr-FR" sz="1100" b="1" spc="-4" dirty="0">
                <a:solidFill>
                  <a:schemeClr val="dk1"/>
                </a:solidFill>
                <a:latin typeface="Calibri" panose="020F0502020204030204" pitchFamily="34" charset="0"/>
              </a:rPr>
              <a:t> (4 </a:t>
            </a:r>
            <a:r>
              <a:rPr lang="fr-FR" sz="1100" b="1" spc="-4" dirty="0" err="1">
                <a:solidFill>
                  <a:schemeClr val="dk1"/>
                </a:solidFill>
                <a:latin typeface="Calibri" panose="020F0502020204030204" pitchFamily="34" charset="0"/>
              </a:rPr>
              <a:t>days</a:t>
            </a:r>
            <a:r>
              <a:rPr lang="fr-FR" sz="1100" b="1" spc="-4" dirty="0">
                <a:solidFill>
                  <a:schemeClr val="dk1"/>
                </a:solidFill>
                <a:latin typeface="Calibri" panose="020F0502020204030204" pitchFamily="34" charset="0"/>
              </a:rPr>
              <a:t> / All)</a:t>
            </a:r>
          </a:p>
        </p:txBody>
      </p:sp>
      <p:sp>
        <p:nvSpPr>
          <p:cNvPr id="920" name="OTLSHAPE_T_047c20e214df47f3a9933ed0efa7793d_Shape">
            <a:extLst>
              <a:ext uri="{FF2B5EF4-FFF2-40B4-BE49-F238E27FC236}">
                <a16:creationId xmlns:a16="http://schemas.microsoft.com/office/drawing/2014/main" id="{BDAA7261-24B5-46F6-BFA0-F09CDBCFFCCB}"/>
              </a:ext>
            </a:extLst>
          </p:cNvPr>
          <p:cNvSpPr/>
          <p:nvPr>
            <p:custDataLst>
              <p:tags r:id="rId45"/>
            </p:custDataLst>
          </p:nvPr>
        </p:nvSpPr>
        <p:spPr>
          <a:xfrm>
            <a:off x="4877584" y="3654011"/>
            <a:ext cx="5629995" cy="170518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1" name="OTLSHAPE_T_047c20e214df47f3a9933ed0efa7793d_ShapePercentage" hidden="1">
            <a:extLst>
              <a:ext uri="{FF2B5EF4-FFF2-40B4-BE49-F238E27FC236}">
                <a16:creationId xmlns:a16="http://schemas.microsoft.com/office/drawing/2014/main" id="{10FFBF15-9BB2-4E9F-BD78-A93581789345}"/>
              </a:ext>
            </a:extLst>
          </p:cNvPr>
          <p:cNvSpPr/>
          <p:nvPr>
            <p:custDataLst>
              <p:tags r:id="rId46"/>
            </p:custDataLst>
          </p:nvPr>
        </p:nvSpPr>
        <p:spPr>
          <a:xfrm>
            <a:off x="3065758" y="36785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2" name="OTLSHAPE_T_047c20e214df47f3a9933ed0efa7793d_Duration" hidden="1">
            <a:extLst>
              <a:ext uri="{FF2B5EF4-FFF2-40B4-BE49-F238E27FC236}">
                <a16:creationId xmlns:a16="http://schemas.microsoft.com/office/drawing/2014/main" id="{F4EC25EF-515C-49E8-919C-3195A0D41A28}"/>
              </a:ext>
            </a:extLst>
          </p:cNvPr>
          <p:cNvSpPr txBox="1"/>
          <p:nvPr>
            <p:custDataLst>
              <p:tags r:id="rId47"/>
            </p:custDataLst>
          </p:nvPr>
        </p:nvSpPr>
        <p:spPr>
          <a:xfrm>
            <a:off x="0" y="3678555"/>
            <a:ext cx="419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>
                <a:solidFill>
                  <a:srgbClr val="ED7D31"/>
                </a:solidFill>
                <a:latin typeface="Calibri" panose="020F0502020204030204" pitchFamily="34" charset="0"/>
              </a:rPr>
              <a:t>22 jours</a:t>
            </a:r>
          </a:p>
        </p:txBody>
      </p:sp>
      <p:sp>
        <p:nvSpPr>
          <p:cNvPr id="923" name="OTLSHAPE_T_047c20e214df47f3a9933ed0efa7793d_TextPercentage" hidden="1">
            <a:extLst>
              <a:ext uri="{FF2B5EF4-FFF2-40B4-BE49-F238E27FC236}">
                <a16:creationId xmlns:a16="http://schemas.microsoft.com/office/drawing/2014/main" id="{A3B76710-C13A-4F33-B175-BE784796956D}"/>
              </a:ext>
            </a:extLst>
          </p:cNvPr>
          <p:cNvSpPr txBox="1"/>
          <p:nvPr>
            <p:custDataLst>
              <p:tags r:id="rId48"/>
            </p:custDataLst>
          </p:nvPr>
        </p:nvSpPr>
        <p:spPr>
          <a:xfrm>
            <a:off x="0" y="38335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924" name="OTLSHAPE_T_047c20e214df47f3a9933ed0efa7793d_StartDate" hidden="1">
            <a:extLst>
              <a:ext uri="{FF2B5EF4-FFF2-40B4-BE49-F238E27FC236}">
                <a16:creationId xmlns:a16="http://schemas.microsoft.com/office/drawing/2014/main" id="{99576730-19FF-4BB8-8F4C-2881273A85C8}"/>
              </a:ext>
            </a:extLst>
          </p:cNvPr>
          <p:cNvSpPr txBox="1"/>
          <p:nvPr>
            <p:custDataLst>
              <p:tags r:id="rId49"/>
            </p:custDataLst>
          </p:nvPr>
        </p:nvSpPr>
        <p:spPr>
          <a:xfrm>
            <a:off x="0" y="38335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25" name="OTLSHAPE_T_047c20e214df47f3a9933ed0efa7793d_EndDate" hidden="1">
            <a:extLst>
              <a:ext uri="{FF2B5EF4-FFF2-40B4-BE49-F238E27FC236}">
                <a16:creationId xmlns:a16="http://schemas.microsoft.com/office/drawing/2014/main" id="{C7340DAA-CD15-47F2-ACCB-61AECC401BA6}"/>
              </a:ext>
            </a:extLst>
          </p:cNvPr>
          <p:cNvSpPr txBox="1"/>
          <p:nvPr>
            <p:custDataLst>
              <p:tags r:id="rId50"/>
            </p:custDataLst>
          </p:nvPr>
        </p:nvSpPr>
        <p:spPr>
          <a:xfrm>
            <a:off x="0" y="38335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27" name="OTLSHAPE_T_047c20e214df47f3a9933ed0efa7793d_Title">
            <a:extLst>
              <a:ext uri="{FF2B5EF4-FFF2-40B4-BE49-F238E27FC236}">
                <a16:creationId xmlns:a16="http://schemas.microsoft.com/office/drawing/2014/main" id="{4DA91CD4-67C2-4EA0-8DB0-419E682AD78D}"/>
              </a:ext>
            </a:extLst>
          </p:cNvPr>
          <p:cNvSpPr txBox="1"/>
          <p:nvPr>
            <p:custDataLst>
              <p:tags r:id="rId51"/>
            </p:custDataLst>
          </p:nvPr>
        </p:nvSpPr>
        <p:spPr>
          <a:xfrm>
            <a:off x="459867" y="3553653"/>
            <a:ext cx="2019300" cy="3385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 dirty="0">
                <a:solidFill>
                  <a:schemeClr val="dk1"/>
                </a:solidFill>
                <a:latin typeface="Calibri" panose="020F0502020204030204" pitchFamily="34" charset="0"/>
              </a:rPr>
              <a:t>Generic Views (10 days / Front-end)</a:t>
            </a:r>
            <a:endParaRPr lang="fr-FR" sz="1100" b="1" spc="-4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929" name="OTLSHAPE_T_b080d6edbb7c461b9c2abd7eba4ce92f_ShapePercentage" hidden="1">
            <a:extLst>
              <a:ext uri="{FF2B5EF4-FFF2-40B4-BE49-F238E27FC236}">
                <a16:creationId xmlns:a16="http://schemas.microsoft.com/office/drawing/2014/main" id="{E8516059-10E4-47AB-8404-084CE5E3B366}"/>
              </a:ext>
            </a:extLst>
          </p:cNvPr>
          <p:cNvSpPr/>
          <p:nvPr>
            <p:custDataLst>
              <p:tags r:id="rId52"/>
            </p:custDataLst>
          </p:nvPr>
        </p:nvSpPr>
        <p:spPr>
          <a:xfrm>
            <a:off x="4636995" y="39452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0" name="OTLSHAPE_T_b080d6edbb7c461b9c2abd7eba4ce92f_Duration" hidden="1">
            <a:extLst>
              <a:ext uri="{FF2B5EF4-FFF2-40B4-BE49-F238E27FC236}">
                <a16:creationId xmlns:a16="http://schemas.microsoft.com/office/drawing/2014/main" id="{610361B7-55B0-4560-892C-E6CBAC66DFAE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0" y="3945255"/>
            <a:ext cx="355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>
                <a:solidFill>
                  <a:srgbClr val="ED7D31"/>
                </a:solidFill>
                <a:latin typeface="Calibri" panose="020F0502020204030204" pitchFamily="34" charset="0"/>
              </a:rPr>
              <a:t>8 jours</a:t>
            </a:r>
          </a:p>
        </p:txBody>
      </p:sp>
      <p:sp>
        <p:nvSpPr>
          <p:cNvPr id="931" name="OTLSHAPE_T_b080d6edbb7c461b9c2abd7eba4ce92f_TextPercentage" hidden="1">
            <a:extLst>
              <a:ext uri="{FF2B5EF4-FFF2-40B4-BE49-F238E27FC236}">
                <a16:creationId xmlns:a16="http://schemas.microsoft.com/office/drawing/2014/main" id="{905FE6DD-C0CC-44F1-981B-580149EE973E}"/>
              </a:ext>
            </a:extLst>
          </p:cNvPr>
          <p:cNvSpPr txBox="1"/>
          <p:nvPr>
            <p:custDataLst>
              <p:tags r:id="rId54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932" name="OTLSHAPE_T_b080d6edbb7c461b9c2abd7eba4ce92f_StartDate" hidden="1">
            <a:extLst>
              <a:ext uri="{FF2B5EF4-FFF2-40B4-BE49-F238E27FC236}">
                <a16:creationId xmlns:a16="http://schemas.microsoft.com/office/drawing/2014/main" id="{709AAE5E-507C-4D2B-99FD-E81D6B48B0BD}"/>
              </a:ext>
            </a:extLst>
          </p:cNvPr>
          <p:cNvSpPr txBox="1"/>
          <p:nvPr>
            <p:custDataLst>
              <p:tags r:id="rId55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33" name="OTLSHAPE_T_b080d6edbb7c461b9c2abd7eba4ce92f_EndDate" hidden="1">
            <a:extLst>
              <a:ext uri="{FF2B5EF4-FFF2-40B4-BE49-F238E27FC236}">
                <a16:creationId xmlns:a16="http://schemas.microsoft.com/office/drawing/2014/main" id="{0F51650B-3E04-4507-966B-2C2144411084}"/>
              </a:ext>
            </a:extLst>
          </p:cNvPr>
          <p:cNvSpPr txBox="1"/>
          <p:nvPr>
            <p:custDataLst>
              <p:tags r:id="rId56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36" name="OTLSHAPE_T_86dbca680b084bc199514d49b875798b_Shape">
            <a:extLst>
              <a:ext uri="{FF2B5EF4-FFF2-40B4-BE49-F238E27FC236}">
                <a16:creationId xmlns:a16="http://schemas.microsoft.com/office/drawing/2014/main" id="{93B3C5E8-B642-46D4-B072-59DAFFD1EA80}"/>
              </a:ext>
            </a:extLst>
          </p:cNvPr>
          <p:cNvSpPr/>
          <p:nvPr>
            <p:custDataLst>
              <p:tags r:id="rId57"/>
            </p:custDataLst>
          </p:nvPr>
        </p:nvSpPr>
        <p:spPr>
          <a:xfrm>
            <a:off x="4877584" y="4000258"/>
            <a:ext cx="5629995" cy="20951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7" name="OTLSHAPE_T_86dbca680b084bc199514d49b875798b_ShapePercentage" hidden="1">
            <a:extLst>
              <a:ext uri="{FF2B5EF4-FFF2-40B4-BE49-F238E27FC236}">
                <a16:creationId xmlns:a16="http://schemas.microsoft.com/office/drawing/2014/main" id="{522030DD-EBA1-4FFD-986E-AF370AB8EA53}"/>
              </a:ext>
            </a:extLst>
          </p:cNvPr>
          <p:cNvSpPr/>
          <p:nvPr>
            <p:custDataLst>
              <p:tags r:id="rId58"/>
            </p:custDataLst>
          </p:nvPr>
        </p:nvSpPr>
        <p:spPr>
          <a:xfrm>
            <a:off x="5422614" y="42119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8" name="OTLSHAPE_T_86dbca680b084bc199514d49b875798b_Duration" hidden="1">
            <a:extLst>
              <a:ext uri="{FF2B5EF4-FFF2-40B4-BE49-F238E27FC236}">
                <a16:creationId xmlns:a16="http://schemas.microsoft.com/office/drawing/2014/main" id="{9F6C5D85-37F2-488A-834A-7B2878036E50}"/>
              </a:ext>
            </a:extLst>
          </p:cNvPr>
          <p:cNvSpPr txBox="1"/>
          <p:nvPr>
            <p:custDataLst>
              <p:tags r:id="rId59"/>
            </p:custDataLst>
          </p:nvPr>
        </p:nvSpPr>
        <p:spPr>
          <a:xfrm>
            <a:off x="0" y="4211955"/>
            <a:ext cx="419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>
                <a:solidFill>
                  <a:srgbClr val="ED7D31"/>
                </a:solidFill>
                <a:latin typeface="Calibri" panose="020F0502020204030204" pitchFamily="34" charset="0"/>
              </a:rPr>
              <a:t>15 jours</a:t>
            </a:r>
          </a:p>
        </p:txBody>
      </p:sp>
      <p:sp>
        <p:nvSpPr>
          <p:cNvPr id="939" name="OTLSHAPE_T_86dbca680b084bc199514d49b875798b_TextPercentage" hidden="1">
            <a:extLst>
              <a:ext uri="{FF2B5EF4-FFF2-40B4-BE49-F238E27FC236}">
                <a16:creationId xmlns:a16="http://schemas.microsoft.com/office/drawing/2014/main" id="{768274E4-9449-49FE-98EE-2A30D43B182D}"/>
              </a:ext>
            </a:extLst>
          </p:cNvPr>
          <p:cNvSpPr txBox="1"/>
          <p:nvPr>
            <p:custDataLst>
              <p:tags r:id="rId60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940" name="OTLSHAPE_T_86dbca680b084bc199514d49b875798b_StartDate" hidden="1">
            <a:extLst>
              <a:ext uri="{FF2B5EF4-FFF2-40B4-BE49-F238E27FC236}">
                <a16:creationId xmlns:a16="http://schemas.microsoft.com/office/drawing/2014/main" id="{3FCC6CBA-7E8E-4D64-B6E7-B63040CC4304}"/>
              </a:ext>
            </a:extLst>
          </p:cNvPr>
          <p:cNvSpPr txBox="1"/>
          <p:nvPr>
            <p:custDataLst>
              <p:tags r:id="rId61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41" name="OTLSHAPE_T_86dbca680b084bc199514d49b875798b_EndDate" hidden="1">
            <a:extLst>
              <a:ext uri="{FF2B5EF4-FFF2-40B4-BE49-F238E27FC236}">
                <a16:creationId xmlns:a16="http://schemas.microsoft.com/office/drawing/2014/main" id="{E937F2B9-035C-434E-8EC3-DF98229EC1E7}"/>
              </a:ext>
            </a:extLst>
          </p:cNvPr>
          <p:cNvSpPr txBox="1"/>
          <p:nvPr>
            <p:custDataLst>
              <p:tags r:id="rId62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43" name="OTLSHAPE_T_86dbca680b084bc199514d49b875798b_Title">
            <a:extLst>
              <a:ext uri="{FF2B5EF4-FFF2-40B4-BE49-F238E27FC236}">
                <a16:creationId xmlns:a16="http://schemas.microsoft.com/office/drawing/2014/main" id="{49BD7567-B453-4A9A-AEA3-714C26B75287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459868" y="3907926"/>
            <a:ext cx="1282700" cy="3385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2" dirty="0">
                <a:solidFill>
                  <a:schemeClr val="dk1"/>
                </a:solidFill>
                <a:latin typeface="Calibri" panose="020F0502020204030204" pitchFamily="34" charset="0"/>
              </a:rPr>
              <a:t>API (10 </a:t>
            </a:r>
            <a:r>
              <a:rPr lang="fr-FR" sz="1100" b="1" spc="-2" dirty="0" err="1">
                <a:solidFill>
                  <a:schemeClr val="dk1"/>
                </a:solidFill>
                <a:latin typeface="Calibri" panose="020F0502020204030204" pitchFamily="34" charset="0"/>
              </a:rPr>
              <a:t>days</a:t>
            </a:r>
            <a:r>
              <a:rPr lang="fr-FR" sz="1100" b="1" spc="-2" dirty="0">
                <a:solidFill>
                  <a:schemeClr val="dk1"/>
                </a:solidFill>
                <a:latin typeface="Calibri" panose="020F0502020204030204" pitchFamily="34" charset="0"/>
              </a:rPr>
              <a:t> / Back-end)</a:t>
            </a:r>
          </a:p>
        </p:txBody>
      </p:sp>
      <p:sp>
        <p:nvSpPr>
          <p:cNvPr id="945" name="OTLSHAPE_T_a653046372ea42fa9ac40a05e0286209_ShapePercentage" hidden="1">
            <a:extLst>
              <a:ext uri="{FF2B5EF4-FFF2-40B4-BE49-F238E27FC236}">
                <a16:creationId xmlns:a16="http://schemas.microsoft.com/office/drawing/2014/main" id="{85454913-1DDD-4A33-B500-BDD58C02DB22}"/>
              </a:ext>
            </a:extLst>
          </p:cNvPr>
          <p:cNvSpPr/>
          <p:nvPr>
            <p:custDataLst>
              <p:tags r:id="rId64"/>
            </p:custDataLst>
          </p:nvPr>
        </p:nvSpPr>
        <p:spPr>
          <a:xfrm>
            <a:off x="5422614" y="44786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6" name="OTLSHAPE_T_a653046372ea42fa9ac40a05e0286209_Duration" hidden="1">
            <a:extLst>
              <a:ext uri="{FF2B5EF4-FFF2-40B4-BE49-F238E27FC236}">
                <a16:creationId xmlns:a16="http://schemas.microsoft.com/office/drawing/2014/main" id="{7CC94253-AFD6-473D-B675-2C8EEDEF0ED9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0" y="4478655"/>
            <a:ext cx="419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>
                <a:solidFill>
                  <a:srgbClr val="ED7D31"/>
                </a:solidFill>
                <a:latin typeface="Calibri" panose="020F0502020204030204" pitchFamily="34" charset="0"/>
              </a:rPr>
              <a:t>15 jours</a:t>
            </a:r>
          </a:p>
        </p:txBody>
      </p:sp>
      <p:sp>
        <p:nvSpPr>
          <p:cNvPr id="947" name="OTLSHAPE_T_a653046372ea42fa9ac40a05e0286209_TextPercentage" hidden="1">
            <a:extLst>
              <a:ext uri="{FF2B5EF4-FFF2-40B4-BE49-F238E27FC236}">
                <a16:creationId xmlns:a16="http://schemas.microsoft.com/office/drawing/2014/main" id="{F5EB836F-379F-4EFC-90EB-DD3760ABF24A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948" name="OTLSHAPE_T_a653046372ea42fa9ac40a05e0286209_StartDate" hidden="1">
            <a:extLst>
              <a:ext uri="{FF2B5EF4-FFF2-40B4-BE49-F238E27FC236}">
                <a16:creationId xmlns:a16="http://schemas.microsoft.com/office/drawing/2014/main" id="{B9532D76-949C-4F30-B9A7-F1A4C7AF3AC3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49" name="OTLSHAPE_T_a653046372ea42fa9ac40a05e0286209_EndDate" hidden="1">
            <a:extLst>
              <a:ext uri="{FF2B5EF4-FFF2-40B4-BE49-F238E27FC236}">
                <a16:creationId xmlns:a16="http://schemas.microsoft.com/office/drawing/2014/main" id="{7871C844-7A57-49DC-B81B-EEC2D5E879D9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53" name="OTLSHAPE_T_2753d8f95b4742a38ea5803409018e02_ShapePercentage" hidden="1">
            <a:extLst>
              <a:ext uri="{FF2B5EF4-FFF2-40B4-BE49-F238E27FC236}">
                <a16:creationId xmlns:a16="http://schemas.microsoft.com/office/drawing/2014/main" id="{54952C75-05DE-43A4-9B25-FA0BEA761177}"/>
              </a:ext>
            </a:extLst>
          </p:cNvPr>
          <p:cNvSpPr/>
          <p:nvPr>
            <p:custDataLst>
              <p:tags r:id="rId69"/>
            </p:custDataLst>
          </p:nvPr>
        </p:nvSpPr>
        <p:spPr>
          <a:xfrm>
            <a:off x="5422614" y="47453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4" name="OTLSHAPE_T_2753d8f95b4742a38ea5803409018e02_Duration" hidden="1">
            <a:extLst>
              <a:ext uri="{FF2B5EF4-FFF2-40B4-BE49-F238E27FC236}">
                <a16:creationId xmlns:a16="http://schemas.microsoft.com/office/drawing/2014/main" id="{522DC8AF-A2CD-4B62-9AB7-08FC207D345E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0" y="4745355"/>
            <a:ext cx="419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>
                <a:solidFill>
                  <a:srgbClr val="ED7D31"/>
                </a:solidFill>
                <a:latin typeface="Calibri" panose="020F0502020204030204" pitchFamily="34" charset="0"/>
              </a:rPr>
              <a:t>22 jours</a:t>
            </a:r>
          </a:p>
        </p:txBody>
      </p:sp>
      <p:sp>
        <p:nvSpPr>
          <p:cNvPr id="955" name="OTLSHAPE_T_2753d8f95b4742a38ea5803409018e02_TextPercentage" hidden="1">
            <a:extLst>
              <a:ext uri="{FF2B5EF4-FFF2-40B4-BE49-F238E27FC236}">
                <a16:creationId xmlns:a16="http://schemas.microsoft.com/office/drawing/2014/main" id="{1D5B7079-37B8-4725-93CB-311E55E3D7E7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956" name="OTLSHAPE_T_2753d8f95b4742a38ea5803409018e02_StartDate" hidden="1">
            <a:extLst>
              <a:ext uri="{FF2B5EF4-FFF2-40B4-BE49-F238E27FC236}">
                <a16:creationId xmlns:a16="http://schemas.microsoft.com/office/drawing/2014/main" id="{D8F883BC-DEBF-447D-AD0D-E794B6382148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57" name="OTLSHAPE_T_2753d8f95b4742a38ea5803409018e02_EndDate" hidden="1">
            <a:extLst>
              <a:ext uri="{FF2B5EF4-FFF2-40B4-BE49-F238E27FC236}">
                <a16:creationId xmlns:a16="http://schemas.microsoft.com/office/drawing/2014/main" id="{5E231342-B9FA-4CBC-A047-A054B532344E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61" name="OTLSHAPE_T_f37278b4b563424e92455f4f8f5209fb_ShapePercentage" hidden="1">
            <a:extLst>
              <a:ext uri="{FF2B5EF4-FFF2-40B4-BE49-F238E27FC236}">
                <a16:creationId xmlns:a16="http://schemas.microsoft.com/office/drawing/2014/main" id="{C960DE36-52C2-4DBA-9190-D33247430AEB}"/>
              </a:ext>
            </a:extLst>
          </p:cNvPr>
          <p:cNvSpPr/>
          <p:nvPr>
            <p:custDataLst>
              <p:tags r:id="rId74"/>
            </p:custDataLst>
          </p:nvPr>
        </p:nvSpPr>
        <p:spPr>
          <a:xfrm>
            <a:off x="5422614" y="50120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2" name="OTLSHAPE_T_f37278b4b563424e92455f4f8f5209fb_Duration" hidden="1">
            <a:extLst>
              <a:ext uri="{FF2B5EF4-FFF2-40B4-BE49-F238E27FC236}">
                <a16:creationId xmlns:a16="http://schemas.microsoft.com/office/drawing/2014/main" id="{7D814501-5888-4B3E-A1D8-A2AB7A9E2ED7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0" y="5012055"/>
            <a:ext cx="419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>
                <a:solidFill>
                  <a:srgbClr val="ED7D31"/>
                </a:solidFill>
                <a:latin typeface="Calibri" panose="020F0502020204030204" pitchFamily="34" charset="0"/>
              </a:rPr>
              <a:t>29 jours</a:t>
            </a:r>
          </a:p>
        </p:txBody>
      </p:sp>
      <p:sp>
        <p:nvSpPr>
          <p:cNvPr id="963" name="OTLSHAPE_T_f37278b4b563424e92455f4f8f5209fb_TextPercentage" hidden="1">
            <a:extLst>
              <a:ext uri="{FF2B5EF4-FFF2-40B4-BE49-F238E27FC236}">
                <a16:creationId xmlns:a16="http://schemas.microsoft.com/office/drawing/2014/main" id="{67F99202-9F68-473F-8EE4-8CAEB755DF15}"/>
              </a:ext>
            </a:extLst>
          </p:cNvPr>
          <p:cNvSpPr txBox="1"/>
          <p:nvPr>
            <p:custDataLst>
              <p:tags r:id="rId76"/>
            </p:custDataLst>
          </p:nvPr>
        </p:nvSpPr>
        <p:spPr>
          <a:xfrm>
            <a:off x="0" y="5167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964" name="OTLSHAPE_T_f37278b4b563424e92455f4f8f5209fb_StartDate" hidden="1">
            <a:extLst>
              <a:ext uri="{FF2B5EF4-FFF2-40B4-BE49-F238E27FC236}">
                <a16:creationId xmlns:a16="http://schemas.microsoft.com/office/drawing/2014/main" id="{134A8CC8-4313-493B-81B0-4802F6570605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0" y="5167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65" name="OTLSHAPE_T_f37278b4b563424e92455f4f8f5209fb_EndDate" hidden="1">
            <a:extLst>
              <a:ext uri="{FF2B5EF4-FFF2-40B4-BE49-F238E27FC236}">
                <a16:creationId xmlns:a16="http://schemas.microsoft.com/office/drawing/2014/main" id="{0A29C440-F297-44B3-80B1-473180F45497}"/>
              </a:ext>
            </a:extLst>
          </p:cNvPr>
          <p:cNvSpPr txBox="1"/>
          <p:nvPr>
            <p:custDataLst>
              <p:tags r:id="rId78"/>
            </p:custDataLst>
          </p:nvPr>
        </p:nvSpPr>
        <p:spPr>
          <a:xfrm>
            <a:off x="0" y="5167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69" name="OTLSHAPE_T_8a42c9aed04e4dc788914ce24ef7e68d_ShapePercentage" hidden="1">
            <a:extLst>
              <a:ext uri="{FF2B5EF4-FFF2-40B4-BE49-F238E27FC236}">
                <a16:creationId xmlns:a16="http://schemas.microsoft.com/office/drawing/2014/main" id="{193EBBB3-72AB-4DE5-A532-BC6FC76130FC}"/>
              </a:ext>
            </a:extLst>
          </p:cNvPr>
          <p:cNvSpPr/>
          <p:nvPr>
            <p:custDataLst>
              <p:tags r:id="rId79"/>
            </p:custDataLst>
          </p:nvPr>
        </p:nvSpPr>
        <p:spPr>
          <a:xfrm>
            <a:off x="6993851" y="52787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0" name="OTLSHAPE_T_8a42c9aed04e4dc788914ce24ef7e68d_Duration" hidden="1">
            <a:extLst>
              <a:ext uri="{FF2B5EF4-FFF2-40B4-BE49-F238E27FC236}">
                <a16:creationId xmlns:a16="http://schemas.microsoft.com/office/drawing/2014/main" id="{ACE3A65E-1AC1-49D0-898D-8559DDDA6C9A}"/>
              </a:ext>
            </a:extLst>
          </p:cNvPr>
          <p:cNvSpPr txBox="1"/>
          <p:nvPr>
            <p:custDataLst>
              <p:tags r:id="rId80"/>
            </p:custDataLst>
          </p:nvPr>
        </p:nvSpPr>
        <p:spPr>
          <a:xfrm>
            <a:off x="0" y="5278755"/>
            <a:ext cx="419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>
                <a:solidFill>
                  <a:srgbClr val="ED7D31"/>
                </a:solidFill>
                <a:latin typeface="Calibri" panose="020F0502020204030204" pitchFamily="34" charset="0"/>
              </a:rPr>
              <a:t>15 jours</a:t>
            </a:r>
          </a:p>
        </p:txBody>
      </p:sp>
      <p:sp>
        <p:nvSpPr>
          <p:cNvPr id="971" name="OTLSHAPE_T_8a42c9aed04e4dc788914ce24ef7e68d_TextPercentage" hidden="1">
            <a:extLst>
              <a:ext uri="{FF2B5EF4-FFF2-40B4-BE49-F238E27FC236}">
                <a16:creationId xmlns:a16="http://schemas.microsoft.com/office/drawing/2014/main" id="{F985EFF3-71CE-4AEE-B136-800CE0584F62}"/>
              </a:ext>
            </a:extLst>
          </p:cNvPr>
          <p:cNvSpPr txBox="1"/>
          <p:nvPr>
            <p:custDataLst>
              <p:tags r:id="rId81"/>
            </p:custDataLst>
          </p:nvPr>
        </p:nvSpPr>
        <p:spPr>
          <a:xfrm>
            <a:off x="0" y="5433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972" name="OTLSHAPE_T_8a42c9aed04e4dc788914ce24ef7e68d_StartDate" hidden="1">
            <a:extLst>
              <a:ext uri="{FF2B5EF4-FFF2-40B4-BE49-F238E27FC236}">
                <a16:creationId xmlns:a16="http://schemas.microsoft.com/office/drawing/2014/main" id="{6461F99B-4608-426A-BE2D-344109E5732B}"/>
              </a:ext>
            </a:extLst>
          </p:cNvPr>
          <p:cNvSpPr txBox="1"/>
          <p:nvPr>
            <p:custDataLst>
              <p:tags r:id="rId82"/>
            </p:custDataLst>
          </p:nvPr>
        </p:nvSpPr>
        <p:spPr>
          <a:xfrm>
            <a:off x="0" y="5433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73" name="OTLSHAPE_T_8a42c9aed04e4dc788914ce24ef7e68d_EndDate" hidden="1">
            <a:extLst>
              <a:ext uri="{FF2B5EF4-FFF2-40B4-BE49-F238E27FC236}">
                <a16:creationId xmlns:a16="http://schemas.microsoft.com/office/drawing/2014/main" id="{4EFE4006-DA7B-4E47-AC52-B16FAE81BDAA}"/>
              </a:ext>
            </a:extLst>
          </p:cNvPr>
          <p:cNvSpPr txBox="1"/>
          <p:nvPr>
            <p:custDataLst>
              <p:tags r:id="rId83"/>
            </p:custDataLst>
          </p:nvPr>
        </p:nvSpPr>
        <p:spPr>
          <a:xfrm>
            <a:off x="0" y="5433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76" name="OTLSHAPE_T_57decae5a27048fd9d0867d832f39cf7_Shape">
            <a:extLst>
              <a:ext uri="{FF2B5EF4-FFF2-40B4-BE49-F238E27FC236}">
                <a16:creationId xmlns:a16="http://schemas.microsoft.com/office/drawing/2014/main" id="{DE3663C6-3B5D-4400-B291-83CD7FB1B3F0}"/>
              </a:ext>
            </a:extLst>
          </p:cNvPr>
          <p:cNvSpPr/>
          <p:nvPr>
            <p:custDataLst>
              <p:tags r:id="rId84"/>
            </p:custDataLst>
          </p:nvPr>
        </p:nvSpPr>
        <p:spPr>
          <a:xfrm>
            <a:off x="2473791" y="4382251"/>
            <a:ext cx="8033788" cy="15058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7" name="OTLSHAPE_T_57decae5a27048fd9d0867d832f39cf7_ShapePercentage" hidden="1">
            <a:extLst>
              <a:ext uri="{FF2B5EF4-FFF2-40B4-BE49-F238E27FC236}">
                <a16:creationId xmlns:a16="http://schemas.microsoft.com/office/drawing/2014/main" id="{C4C9780F-D9F4-4DEC-A2AB-95A5DFFA5F47}"/>
              </a:ext>
            </a:extLst>
          </p:cNvPr>
          <p:cNvSpPr/>
          <p:nvPr>
            <p:custDataLst>
              <p:tags r:id="rId85"/>
            </p:custDataLst>
          </p:nvPr>
        </p:nvSpPr>
        <p:spPr>
          <a:xfrm>
            <a:off x="2280140" y="55454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8" name="OTLSHAPE_T_57decae5a27048fd9d0867d832f39cf7_Duration" hidden="1">
            <a:extLst>
              <a:ext uri="{FF2B5EF4-FFF2-40B4-BE49-F238E27FC236}">
                <a16:creationId xmlns:a16="http://schemas.microsoft.com/office/drawing/2014/main" id="{F6FC8275-3C37-46C6-81B7-8403CB226A2E}"/>
              </a:ext>
            </a:extLst>
          </p:cNvPr>
          <p:cNvSpPr txBox="1"/>
          <p:nvPr>
            <p:custDataLst>
              <p:tags r:id="rId86"/>
            </p:custDataLst>
          </p:nvPr>
        </p:nvSpPr>
        <p:spPr>
          <a:xfrm>
            <a:off x="0" y="5545455"/>
            <a:ext cx="419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>
                <a:solidFill>
                  <a:srgbClr val="ED7D31"/>
                </a:solidFill>
                <a:latin typeface="Calibri" panose="020F0502020204030204" pitchFamily="34" charset="0"/>
              </a:rPr>
              <a:t>64 jours</a:t>
            </a:r>
          </a:p>
        </p:txBody>
      </p:sp>
      <p:sp>
        <p:nvSpPr>
          <p:cNvPr id="979" name="OTLSHAPE_T_57decae5a27048fd9d0867d832f39cf7_TextPercentage" hidden="1">
            <a:extLst>
              <a:ext uri="{FF2B5EF4-FFF2-40B4-BE49-F238E27FC236}">
                <a16:creationId xmlns:a16="http://schemas.microsoft.com/office/drawing/2014/main" id="{4DF15133-5EE4-43B3-97E9-0583931DE28E}"/>
              </a:ext>
            </a:extLst>
          </p:cNvPr>
          <p:cNvSpPr txBox="1"/>
          <p:nvPr>
            <p:custDataLst>
              <p:tags r:id="rId87"/>
            </p:custDataLst>
          </p:nvPr>
        </p:nvSpPr>
        <p:spPr>
          <a:xfrm>
            <a:off x="0" y="5700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980" name="OTLSHAPE_T_57decae5a27048fd9d0867d832f39cf7_StartDate" hidden="1">
            <a:extLst>
              <a:ext uri="{FF2B5EF4-FFF2-40B4-BE49-F238E27FC236}">
                <a16:creationId xmlns:a16="http://schemas.microsoft.com/office/drawing/2014/main" id="{372927ED-372D-4817-AC19-6B848D149605}"/>
              </a:ext>
            </a:extLst>
          </p:cNvPr>
          <p:cNvSpPr txBox="1"/>
          <p:nvPr>
            <p:custDataLst>
              <p:tags r:id="rId88"/>
            </p:custDataLst>
          </p:nvPr>
        </p:nvSpPr>
        <p:spPr>
          <a:xfrm>
            <a:off x="0" y="5700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81" name="OTLSHAPE_T_57decae5a27048fd9d0867d832f39cf7_EndDate" hidden="1">
            <a:extLst>
              <a:ext uri="{FF2B5EF4-FFF2-40B4-BE49-F238E27FC236}">
                <a16:creationId xmlns:a16="http://schemas.microsoft.com/office/drawing/2014/main" id="{E0F3E48B-4923-4EB6-8403-04890E5286DD}"/>
              </a:ext>
            </a:extLst>
          </p:cNvPr>
          <p:cNvSpPr txBox="1"/>
          <p:nvPr>
            <p:custDataLst>
              <p:tags r:id="rId89"/>
            </p:custDataLst>
          </p:nvPr>
        </p:nvSpPr>
        <p:spPr>
          <a:xfrm>
            <a:off x="0" y="5700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83" name="OTLSHAPE_T_57decae5a27048fd9d0867d832f39cf7_Title">
            <a:extLst>
              <a:ext uri="{FF2B5EF4-FFF2-40B4-BE49-F238E27FC236}">
                <a16:creationId xmlns:a16="http://schemas.microsoft.com/office/drawing/2014/main" id="{483234C0-176B-4EC9-B722-508B6BD66240}"/>
              </a:ext>
            </a:extLst>
          </p:cNvPr>
          <p:cNvSpPr txBox="1"/>
          <p:nvPr>
            <p:custDataLst>
              <p:tags r:id="rId90"/>
            </p:custDataLst>
          </p:nvPr>
        </p:nvSpPr>
        <p:spPr>
          <a:xfrm>
            <a:off x="456305" y="4400263"/>
            <a:ext cx="20320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 dirty="0">
                <a:solidFill>
                  <a:schemeClr val="dk1"/>
                </a:solidFill>
                <a:latin typeface="Calibri" panose="020F0502020204030204" pitchFamily="34" charset="0"/>
              </a:rPr>
              <a:t> Project Management (X days/ All)</a:t>
            </a:r>
            <a:endParaRPr lang="fr-FR" sz="1100" b="1" spc="-4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984" name="OTLSHAPE_T_05be88d6e378418988b5ab59a7603c62_Shape">
            <a:extLst>
              <a:ext uri="{FF2B5EF4-FFF2-40B4-BE49-F238E27FC236}">
                <a16:creationId xmlns:a16="http://schemas.microsoft.com/office/drawing/2014/main" id="{C9246BEC-78AB-48FE-8342-E3E3F0FCC603}"/>
              </a:ext>
            </a:extLst>
          </p:cNvPr>
          <p:cNvSpPr/>
          <p:nvPr>
            <p:custDataLst>
              <p:tags r:id="rId91"/>
            </p:custDataLst>
          </p:nvPr>
        </p:nvSpPr>
        <p:spPr>
          <a:xfrm>
            <a:off x="7469511" y="4710026"/>
            <a:ext cx="3038068" cy="20951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5" name="OTLSHAPE_T_05be88d6e378418988b5ab59a7603c62_ShapePercentage" hidden="1">
            <a:extLst>
              <a:ext uri="{FF2B5EF4-FFF2-40B4-BE49-F238E27FC236}">
                <a16:creationId xmlns:a16="http://schemas.microsoft.com/office/drawing/2014/main" id="{5BC9ED69-F6CA-48D3-BD56-5DEA3AE961A9}"/>
              </a:ext>
            </a:extLst>
          </p:cNvPr>
          <p:cNvSpPr/>
          <p:nvPr>
            <p:custDataLst>
              <p:tags r:id="rId92"/>
            </p:custDataLst>
          </p:nvPr>
        </p:nvSpPr>
        <p:spPr>
          <a:xfrm>
            <a:off x="8565087" y="58121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6" name="OTLSHAPE_T_05be88d6e378418988b5ab59a7603c62_Duration" hidden="1">
            <a:extLst>
              <a:ext uri="{FF2B5EF4-FFF2-40B4-BE49-F238E27FC236}">
                <a16:creationId xmlns:a16="http://schemas.microsoft.com/office/drawing/2014/main" id="{F47DC3F2-E068-45D8-B422-712DA1822B2B}"/>
              </a:ext>
            </a:extLst>
          </p:cNvPr>
          <p:cNvSpPr txBox="1"/>
          <p:nvPr>
            <p:custDataLst>
              <p:tags r:id="rId93"/>
            </p:custDataLst>
          </p:nvPr>
        </p:nvSpPr>
        <p:spPr>
          <a:xfrm>
            <a:off x="0" y="5812155"/>
            <a:ext cx="355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>
                <a:solidFill>
                  <a:srgbClr val="ED7D31"/>
                </a:solidFill>
                <a:latin typeface="Calibri" panose="020F0502020204030204" pitchFamily="34" charset="0"/>
              </a:rPr>
              <a:t>8 jours</a:t>
            </a:r>
          </a:p>
        </p:txBody>
      </p:sp>
      <p:sp>
        <p:nvSpPr>
          <p:cNvPr id="987" name="OTLSHAPE_T_05be88d6e378418988b5ab59a7603c62_TextPercentage" hidden="1">
            <a:extLst>
              <a:ext uri="{FF2B5EF4-FFF2-40B4-BE49-F238E27FC236}">
                <a16:creationId xmlns:a16="http://schemas.microsoft.com/office/drawing/2014/main" id="{73A719CE-6874-4487-B89F-6875C4462D1B}"/>
              </a:ext>
            </a:extLst>
          </p:cNvPr>
          <p:cNvSpPr txBox="1"/>
          <p:nvPr>
            <p:custDataLst>
              <p:tags r:id="rId94"/>
            </p:custDataLst>
          </p:nvPr>
        </p:nvSpPr>
        <p:spPr>
          <a:xfrm>
            <a:off x="0" y="5967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988" name="OTLSHAPE_T_05be88d6e378418988b5ab59a7603c62_StartDate" hidden="1">
            <a:extLst>
              <a:ext uri="{FF2B5EF4-FFF2-40B4-BE49-F238E27FC236}">
                <a16:creationId xmlns:a16="http://schemas.microsoft.com/office/drawing/2014/main" id="{A57C4566-61AB-404F-AD62-974AEF2666F7}"/>
              </a:ext>
            </a:extLst>
          </p:cNvPr>
          <p:cNvSpPr txBox="1"/>
          <p:nvPr>
            <p:custDataLst>
              <p:tags r:id="rId95"/>
            </p:custDataLst>
          </p:nvPr>
        </p:nvSpPr>
        <p:spPr>
          <a:xfrm>
            <a:off x="0" y="5967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89" name="OTLSHAPE_T_05be88d6e378418988b5ab59a7603c62_EndDate" hidden="1">
            <a:extLst>
              <a:ext uri="{FF2B5EF4-FFF2-40B4-BE49-F238E27FC236}">
                <a16:creationId xmlns:a16="http://schemas.microsoft.com/office/drawing/2014/main" id="{F6DC80D7-7CF5-418C-9395-7ED425C9B8B2}"/>
              </a:ext>
            </a:extLst>
          </p:cNvPr>
          <p:cNvSpPr txBox="1"/>
          <p:nvPr>
            <p:custDataLst>
              <p:tags r:id="rId96"/>
            </p:custDataLst>
          </p:nvPr>
        </p:nvSpPr>
        <p:spPr>
          <a:xfrm>
            <a:off x="0" y="5967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91" name="OTLSHAPE_T_05be88d6e378418988b5ab59a7603c62_Title">
            <a:extLst>
              <a:ext uri="{FF2B5EF4-FFF2-40B4-BE49-F238E27FC236}">
                <a16:creationId xmlns:a16="http://schemas.microsoft.com/office/drawing/2014/main" id="{143A8EF6-07FD-40A5-B92C-C959085DB1E5}"/>
              </a:ext>
            </a:extLst>
          </p:cNvPr>
          <p:cNvSpPr txBox="1"/>
          <p:nvPr>
            <p:custDataLst>
              <p:tags r:id="rId97"/>
            </p:custDataLst>
          </p:nvPr>
        </p:nvSpPr>
        <p:spPr>
          <a:xfrm>
            <a:off x="456305" y="4582946"/>
            <a:ext cx="2159000" cy="3385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 dirty="0">
                <a:solidFill>
                  <a:schemeClr val="dk1"/>
                </a:solidFill>
                <a:latin typeface="Calibri" panose="020F0502020204030204" pitchFamily="34" charset="0"/>
              </a:rPr>
              <a:t>Test, Deployment, Debug (4 days / All)</a:t>
            </a:r>
            <a:endParaRPr lang="fr-FR" sz="1100" b="1" spc="-6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333" name="Título 1">
            <a:extLst>
              <a:ext uri="{FF2B5EF4-FFF2-40B4-BE49-F238E27FC236}">
                <a16:creationId xmlns:a16="http://schemas.microsoft.com/office/drawing/2014/main" id="{4C01A335-0788-42FA-BD2A-A04C1B336404}"/>
              </a:ext>
            </a:extLst>
          </p:cNvPr>
          <p:cNvSpPr txBox="1">
            <a:spLocks/>
          </p:cNvSpPr>
          <p:nvPr/>
        </p:nvSpPr>
        <p:spPr>
          <a:xfrm>
            <a:off x="244393" y="365902"/>
            <a:ext cx="11505772" cy="6110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latin typeface="Geon Soft" panose="020F0503030302020204"/>
              </a:rPr>
              <a:t>Project </a:t>
            </a:r>
            <a:r>
              <a:rPr lang="en-US" sz="3400" dirty="0">
                <a:solidFill>
                  <a:schemeClr val="accent1"/>
                </a:solidFill>
                <a:latin typeface="Geon Soft" panose="020F0503030302020204"/>
              </a:rPr>
              <a:t>Planning Activities</a:t>
            </a:r>
            <a:endParaRPr lang="en-US" sz="3400" dirty="0">
              <a:latin typeface="Geon Soft" panose="020F0503030302020204"/>
            </a:endParaRPr>
          </a:p>
        </p:txBody>
      </p:sp>
      <p:sp>
        <p:nvSpPr>
          <p:cNvPr id="334" name="Subtítulo 2">
            <a:extLst>
              <a:ext uri="{FF2B5EF4-FFF2-40B4-BE49-F238E27FC236}">
                <a16:creationId xmlns:a16="http://schemas.microsoft.com/office/drawing/2014/main" id="{9547E5BE-D253-488D-9566-F96BE67C7CEF}"/>
              </a:ext>
            </a:extLst>
          </p:cNvPr>
          <p:cNvSpPr txBox="1">
            <a:spLocks/>
          </p:cNvSpPr>
          <p:nvPr/>
        </p:nvSpPr>
        <p:spPr>
          <a:xfrm>
            <a:off x="261262" y="100364"/>
            <a:ext cx="7048286" cy="2881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accent1"/>
                </a:solidFill>
                <a:latin typeface="Geon Soft" panose="020F0503030302020204"/>
              </a:rPr>
              <a:t>Project Roadmap</a:t>
            </a:r>
            <a:endParaRPr lang="en-US" sz="1400" dirty="0">
              <a:latin typeface="Geon Soft" panose="020F0503030302020204"/>
            </a:endParaRP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1B9887F7-CA0D-4732-A42D-B653B84C9E93}"/>
              </a:ext>
            </a:extLst>
          </p:cNvPr>
          <p:cNvPicPr>
            <a:picLocks noChangeAspect="1"/>
          </p:cNvPicPr>
          <p:nvPr/>
        </p:nvPicPr>
        <p:blipFill>
          <a:blip r:embed="rId105"/>
          <a:stretch>
            <a:fillRect/>
          </a:stretch>
        </p:blipFill>
        <p:spPr>
          <a:xfrm>
            <a:off x="282078" y="6134582"/>
            <a:ext cx="1326804" cy="700415"/>
          </a:xfrm>
          <a:prstGeom prst="rect">
            <a:avLst/>
          </a:prstGeom>
        </p:spPr>
      </p:pic>
      <p:sp>
        <p:nvSpPr>
          <p:cNvPr id="119" name="OTLSHAPE_TB_00000000000000000000000000000000_ElapsedTime">
            <a:extLst>
              <a:ext uri="{FF2B5EF4-FFF2-40B4-BE49-F238E27FC236}">
                <a16:creationId xmlns:a16="http://schemas.microsoft.com/office/drawing/2014/main" id="{9ED9B8ED-01F1-4E41-8143-8FA00C002A33}"/>
              </a:ext>
            </a:extLst>
          </p:cNvPr>
          <p:cNvSpPr/>
          <p:nvPr>
            <p:custDataLst>
              <p:tags r:id="rId98"/>
            </p:custDataLst>
          </p:nvPr>
        </p:nvSpPr>
        <p:spPr>
          <a:xfrm>
            <a:off x="4439081" y="1766239"/>
            <a:ext cx="3366913" cy="45719"/>
          </a:xfrm>
          <a:prstGeom prst="rect">
            <a:avLst/>
          </a:prstGeom>
          <a:solidFill>
            <a:srgbClr val="FF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OTLSHAPE_TB_00000000000000000000000000000000_ElapsedTime">
            <a:extLst>
              <a:ext uri="{FF2B5EF4-FFF2-40B4-BE49-F238E27FC236}">
                <a16:creationId xmlns:a16="http://schemas.microsoft.com/office/drawing/2014/main" id="{18341EC3-3B18-A848-B037-450488016D34}"/>
              </a:ext>
            </a:extLst>
          </p:cNvPr>
          <p:cNvSpPr/>
          <p:nvPr>
            <p:custDataLst>
              <p:tags r:id="rId99"/>
            </p:custDataLst>
          </p:nvPr>
        </p:nvSpPr>
        <p:spPr>
          <a:xfrm>
            <a:off x="7800772" y="1765182"/>
            <a:ext cx="3366913" cy="45719"/>
          </a:xfrm>
          <a:prstGeom prst="rect">
            <a:avLst/>
          </a:prstGeom>
          <a:solidFill>
            <a:srgbClr val="FF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OTLSHAPE_TB_00000000000000000000000000000000_TimescaleInterval3">
            <a:extLst>
              <a:ext uri="{FF2B5EF4-FFF2-40B4-BE49-F238E27FC236}">
                <a16:creationId xmlns:a16="http://schemas.microsoft.com/office/drawing/2014/main" id="{BF0F6698-CC04-C846-A414-D30EF6574ACF}"/>
              </a:ext>
            </a:extLst>
          </p:cNvPr>
          <p:cNvSpPr txBox="1"/>
          <p:nvPr>
            <p:custDataLst>
              <p:tags r:id="rId100"/>
            </p:custDataLst>
          </p:nvPr>
        </p:nvSpPr>
        <p:spPr>
          <a:xfrm>
            <a:off x="9849165" y="1574695"/>
            <a:ext cx="280782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fr-FR" sz="1200" spc="-16" dirty="0">
                <a:solidFill>
                  <a:schemeClr val="lt1"/>
                </a:solidFill>
                <a:latin typeface="Calibri" panose="020F0502020204030204" pitchFamily="34" charset="0"/>
              </a:rPr>
              <a:t>4th </a:t>
            </a:r>
            <a:r>
              <a:rPr lang="fr-FR" sz="1200" spc="-16" dirty="0" err="1">
                <a:solidFill>
                  <a:schemeClr val="lt1"/>
                </a:solidFill>
                <a:latin typeface="Calibri" panose="020F0502020204030204" pitchFamily="34" charset="0"/>
              </a:rPr>
              <a:t>week</a:t>
            </a:r>
            <a:endParaRPr lang="fr-FR" sz="1200" spc="-16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123" name="OTLSHAPE_TB_00000000000000000000000000000000_TimescaleInterval3">
            <a:extLst>
              <a:ext uri="{FF2B5EF4-FFF2-40B4-BE49-F238E27FC236}">
                <a16:creationId xmlns:a16="http://schemas.microsoft.com/office/drawing/2014/main" id="{8DBAF64D-804B-6D43-96D2-D36A533EAC9C}"/>
              </a:ext>
            </a:extLst>
          </p:cNvPr>
          <p:cNvSpPr txBox="1"/>
          <p:nvPr>
            <p:custDataLst>
              <p:tags r:id="rId101"/>
            </p:custDataLst>
          </p:nvPr>
        </p:nvSpPr>
        <p:spPr>
          <a:xfrm>
            <a:off x="10979122" y="2043833"/>
            <a:ext cx="280782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fr-FR" sz="1200" spc="-16" dirty="0" err="1">
                <a:latin typeface="Calibri" panose="020F0502020204030204" pitchFamily="34" charset="0"/>
              </a:rPr>
              <a:t>Today</a:t>
            </a:r>
            <a:endParaRPr lang="fr-FR" sz="1200" spc="-16" dirty="0">
              <a:latin typeface="Calibri" panose="020F0502020204030204" pitchFamily="34" charset="0"/>
            </a:endParaRPr>
          </a:p>
        </p:txBody>
      </p:sp>
      <p:sp>
        <p:nvSpPr>
          <p:cNvPr id="125" name="OTLSHAPE_T_369f744417c2453ca79a92a6e681feba_Shape">
            <a:extLst>
              <a:ext uri="{FF2B5EF4-FFF2-40B4-BE49-F238E27FC236}">
                <a16:creationId xmlns:a16="http://schemas.microsoft.com/office/drawing/2014/main" id="{ADC2C1F2-AE3C-2840-A23A-9029F6486E3B}"/>
              </a:ext>
            </a:extLst>
          </p:cNvPr>
          <p:cNvSpPr/>
          <p:nvPr>
            <p:custDataLst>
              <p:tags r:id="rId102"/>
            </p:custDataLst>
          </p:nvPr>
        </p:nvSpPr>
        <p:spPr>
          <a:xfrm>
            <a:off x="4132859" y="2959488"/>
            <a:ext cx="1911756" cy="2032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5" name="Picture 1">
            <a:extLst>
              <a:ext uri="{FF2B5EF4-FFF2-40B4-BE49-F238E27FC236}">
                <a16:creationId xmlns:a16="http://schemas.microsoft.com/office/drawing/2014/main" id="{748721CC-130B-6B41-AE6C-CB8014FA756B}"/>
              </a:ext>
            </a:extLst>
          </p:cNvPr>
          <p:cNvPicPr/>
          <p:nvPr/>
        </p:nvPicPr>
        <p:blipFill>
          <a:blip r:embed="rId10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23" y="5867487"/>
            <a:ext cx="1389433" cy="990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2878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ángulo 80">
            <a:extLst>
              <a:ext uri="{FF2B5EF4-FFF2-40B4-BE49-F238E27FC236}">
                <a16:creationId xmlns:a16="http://schemas.microsoft.com/office/drawing/2014/main" id="{568C819C-D328-4FF9-A84E-2AA1569C6B96}"/>
              </a:ext>
            </a:extLst>
          </p:cNvPr>
          <p:cNvSpPr/>
          <p:nvPr/>
        </p:nvSpPr>
        <p:spPr>
          <a:xfrm>
            <a:off x="0" y="-357402"/>
            <a:ext cx="1935480" cy="341513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8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CAD3C6-6D0B-4314-B52A-5A5A7CFF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4" y="367064"/>
            <a:ext cx="11505772" cy="611046"/>
          </a:xfrm>
        </p:spPr>
        <p:txBody>
          <a:bodyPr>
            <a:normAutofit/>
          </a:bodyPr>
          <a:lstStyle/>
          <a:p>
            <a:r>
              <a:rPr lang="en-US" dirty="0"/>
              <a:t>Modules </a:t>
            </a:r>
            <a:r>
              <a:rPr lang="en-US" dirty="0">
                <a:solidFill>
                  <a:schemeClr val="accent1"/>
                </a:solidFill>
              </a:rPr>
              <a:t>description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731AD2-5EE8-4650-8C1A-54215196A0E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Project Overview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C41F42-9F97-4C36-8228-CEC00BCAA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34" y="14353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F1D422C-9DE0-4B0E-991E-32F057649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34" y="1065978"/>
            <a:ext cx="121920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fr-F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EBCBD0BE-8084-1C48-AA4B-B10EE1BD968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4" y="5826883"/>
            <a:ext cx="1373391" cy="103110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EFF714C-B480-0B4D-A6E1-EE69662A8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0" y="1149350"/>
            <a:ext cx="47752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6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ángulo 80">
            <a:extLst>
              <a:ext uri="{FF2B5EF4-FFF2-40B4-BE49-F238E27FC236}">
                <a16:creationId xmlns:a16="http://schemas.microsoft.com/office/drawing/2014/main" id="{568C819C-D328-4FF9-A84E-2AA1569C6B96}"/>
              </a:ext>
            </a:extLst>
          </p:cNvPr>
          <p:cNvSpPr/>
          <p:nvPr/>
        </p:nvSpPr>
        <p:spPr>
          <a:xfrm>
            <a:off x="141890" y="-495671"/>
            <a:ext cx="1819766" cy="341513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8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CAD3C6-6D0B-4314-B52A-5A5A7CFF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4" y="367064"/>
            <a:ext cx="11505772" cy="611046"/>
          </a:xfrm>
        </p:spPr>
        <p:txBody>
          <a:bodyPr>
            <a:normAutofit fontScale="90000"/>
          </a:bodyPr>
          <a:lstStyle/>
          <a:p>
            <a:r>
              <a:rPr lang="en-US" dirty="0"/>
              <a:t>Details </a:t>
            </a:r>
            <a:r>
              <a:rPr lang="en-US" dirty="0">
                <a:solidFill>
                  <a:schemeClr val="accent1"/>
                </a:solidFill>
              </a:rPr>
              <a:t>description : </a:t>
            </a:r>
            <a:r>
              <a:rPr lang="en-US" altLang="fr-FR" sz="3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API-Rest with Express</a:t>
            </a:r>
            <a:br>
              <a:rPr lang="fr-FR" altLang="fr-FR" sz="1600" dirty="0"/>
            </a:b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731AD2-5EE8-4650-8C1A-54215196A0E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Project Overview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C41F42-9F97-4C36-8228-CEC00BCAA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24" y="1127764"/>
            <a:ext cx="17368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60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F1D422C-9DE0-4B0E-991E-32F057649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24" y="881543"/>
            <a:ext cx="17368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fr-F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5">
            <a:extLst>
              <a:ext uri="{FF2B5EF4-FFF2-40B4-BE49-F238E27FC236}">
                <a16:creationId xmlns:a16="http://schemas.microsoft.com/office/drawing/2014/main" id="{C76EEEDB-CFAD-4FBF-91FA-57F32A76E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53" y="2687319"/>
            <a:ext cx="2601585" cy="261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7" descr="DD872EBC">
            <a:extLst>
              <a:ext uri="{FF2B5EF4-FFF2-40B4-BE49-F238E27FC236}">
                <a16:creationId xmlns:a16="http://schemas.microsoft.com/office/drawing/2014/main" id="{CE012BE6-FBD8-4349-8F30-A9C55DAA9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152" y="5532119"/>
            <a:ext cx="1604535" cy="87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8" descr="RÃ©sultat de recherche d'images pour &quot;phpmyadmin&quot;">
            <a:extLst>
              <a:ext uri="{FF2B5EF4-FFF2-40B4-BE49-F238E27FC236}">
                <a16:creationId xmlns:a16="http://schemas.microsoft.com/office/drawing/2014/main" id="{F4463CF8-A664-4EE5-A531-01BA9BF09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265" y="5300344"/>
            <a:ext cx="1701553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9">
            <a:extLst>
              <a:ext uri="{FF2B5EF4-FFF2-40B4-BE49-F238E27FC236}">
                <a16:creationId xmlns:a16="http://schemas.microsoft.com/office/drawing/2014/main" id="{28F70155-10CE-42D8-9911-1A3C3FDDE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91" y="5370934"/>
            <a:ext cx="2300082" cy="49244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1" u="none" strike="noStrike" cap="none" normalizeH="0" baseline="0" dirty="0">
                <a:ln>
                  <a:noFill/>
                </a:ln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 structure built by Express module.</a:t>
            </a:r>
            <a:endParaRPr kumimoji="0" lang="en-US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1" name="Picture 6" descr="RÃ©sultat de recherche d'images pour &quot;express npm&quot;">
            <a:extLst>
              <a:ext uri="{FF2B5EF4-FFF2-40B4-BE49-F238E27FC236}">
                <a16:creationId xmlns:a16="http://schemas.microsoft.com/office/drawing/2014/main" id="{ED9F81BE-A79E-4CE8-8BF3-4DDAE7980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03" y="5536881"/>
            <a:ext cx="1712002" cy="100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42EA5C-86BF-42E2-9FFB-0DC0BE7D1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24" y="839611"/>
            <a:ext cx="1080463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we plan to use Angular6 (Front-end framework) with a JavaScript back-end for the website and Node.JS (express module) for our API. 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4540704-A6C5-479A-8773-7D810FE9DCF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35722" y="1263244"/>
            <a:ext cx="1072055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API will be linked with our database where we will store the articles with their title, introduction, content. We will use MYSQL to communicate with this one. phpMyAdmin is a free software tool written in PHP, intended to handle the administration of MySQL over the Web. phpMyAdmin supports a wide range of operations on MySQL and MariaDB with HTTP requests:  GET, PUT, POST, DELETE etc.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6781328B-19F9-452C-B79E-4AA891F95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916" y="2965877"/>
            <a:ext cx="8527126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 architecture</a:t>
            </a: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/config: This folder is used to put all our configuration variables like the host port, </a:t>
            </a:r>
            <a:r>
              <a:rPr kumimoji="0" lang="en-US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configuration etc.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/libs: We put all our homemade libraries as the error or mail library.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/models: as we use </a:t>
            </a:r>
            <a:r>
              <a:rPr kumimoji="0" lang="en-US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Sequelize</a:t>
            </a: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we must define again all our models/table from our database.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node_modules</a:t>
            </a: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this folder content all the dependencies/module managed by NodeJS.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/modules: this folder content all the </a:t>
            </a:r>
            <a:r>
              <a:rPr kumimoji="0" lang="en-US" altLang="fr-FR" sz="1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controller</a:t>
            </a: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files and </a:t>
            </a:r>
            <a:r>
              <a:rPr kumimoji="0" lang="en-US" altLang="fr-FR" sz="1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routes</a:t>
            </a: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that developers can request.</a:t>
            </a:r>
            <a:endParaRPr lang="en-US" alt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Package.json</a:t>
            </a:r>
            <a:r>
              <a:rPr lang="en-US" altLang="fr-F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 JSON file where all dependencies are listed.</a:t>
            </a:r>
            <a:endParaRPr lang="en-US" altLang="fr-FR" sz="1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CFBD5A14-FBEE-FE4C-A1FC-8ACCEAD95A41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0" y="5933967"/>
            <a:ext cx="1296972" cy="92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36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ángulo 80">
            <a:extLst>
              <a:ext uri="{FF2B5EF4-FFF2-40B4-BE49-F238E27FC236}">
                <a16:creationId xmlns:a16="http://schemas.microsoft.com/office/drawing/2014/main" id="{568C819C-D328-4FF9-A84E-2AA1569C6B96}"/>
              </a:ext>
            </a:extLst>
          </p:cNvPr>
          <p:cNvSpPr/>
          <p:nvPr/>
        </p:nvSpPr>
        <p:spPr>
          <a:xfrm>
            <a:off x="0" y="-357402"/>
            <a:ext cx="1935480" cy="341513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8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CAD3C6-6D0B-4314-B52A-5A5A7CFF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4" y="367064"/>
            <a:ext cx="11505772" cy="611046"/>
          </a:xfrm>
        </p:spPr>
        <p:txBody>
          <a:bodyPr>
            <a:normAutofit fontScale="90000"/>
          </a:bodyPr>
          <a:lstStyle/>
          <a:p>
            <a:r>
              <a:rPr lang="en-US" dirty="0"/>
              <a:t>Details </a:t>
            </a:r>
            <a:r>
              <a:rPr lang="en-US" dirty="0">
                <a:solidFill>
                  <a:schemeClr val="accent1"/>
                </a:solidFill>
              </a:rPr>
              <a:t>description : </a:t>
            </a:r>
            <a:r>
              <a:rPr lang="en-US" b="1" dirty="0"/>
              <a:t>The Website with Angular</a:t>
            </a:r>
            <a:br>
              <a:rPr lang="fr-FR" dirty="0"/>
            </a:b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731AD2-5EE8-4650-8C1A-54215196A0E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Project Overview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C41F42-9F97-4C36-8228-CEC00BCAA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34" y="14353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F1D422C-9DE0-4B0E-991E-32F057649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34" y="14353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fr-F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719658E0-FA71-44E4-9AFA-ED18CA6B9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34" y="2226495"/>
            <a:ext cx="1066394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Angular project is using an MVC architecture, the component is composed of Typescript (.</a:t>
            </a:r>
            <a:r>
              <a:rPr kumimoji="0" lang="en-US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ts</a:t>
            </a: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), HTML, CSS and/or SCSS files.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151" name="Picture 1">
            <a:extLst>
              <a:ext uri="{FF2B5EF4-FFF2-40B4-BE49-F238E27FC236}">
                <a16:creationId xmlns:a16="http://schemas.microsoft.com/office/drawing/2014/main" id="{BC530259-AAEC-40F0-ADA9-5C6E38CB0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4"/>
          <a:stretch/>
        </p:blipFill>
        <p:spPr bwMode="auto">
          <a:xfrm>
            <a:off x="1107744" y="2942986"/>
            <a:ext cx="2822803" cy="281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9">
            <a:extLst>
              <a:ext uri="{FF2B5EF4-FFF2-40B4-BE49-F238E27FC236}">
                <a16:creationId xmlns:a16="http://schemas.microsoft.com/office/drawing/2014/main" id="{8AD8F209-3FE8-4129-A563-AC8E9E117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481" y="3429000"/>
            <a:ext cx="6481156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: in this folder, you can find all the source files called component. In Angular, there is the module files which are used to declare the components. A component contains the back-end source code. There is also the route file which allow users to access to the different </a:t>
            </a:r>
            <a:r>
              <a:rPr kumimoji="0" lang="en-US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urls</a:t>
            </a: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node_modules</a:t>
            </a: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this folder content all the dependencies/module managed by NodeJS.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package.json</a:t>
            </a: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a JSON file where all dependencies are listed.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7" name="Picture 16" descr="C:\Users\53281\AppData\Local\Microsoft\Windows\INetCache\Content.MSO\EE33E9C8.tmp">
            <a:extLst>
              <a:ext uri="{FF2B5EF4-FFF2-40B4-BE49-F238E27FC236}">
                <a16:creationId xmlns:a16="http://schemas.microsoft.com/office/drawing/2014/main" id="{5D91B2C2-D279-422D-BC1C-884C1923F4C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81" y="955873"/>
            <a:ext cx="2202180" cy="129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RÃ©sultat de recherche d'images pour &quot;angular&quot;">
            <a:extLst>
              <a:ext uri="{FF2B5EF4-FFF2-40B4-BE49-F238E27FC236}">
                <a16:creationId xmlns:a16="http://schemas.microsoft.com/office/drawing/2014/main" id="{0FEC681C-740F-4E05-8EB0-A30339BCEAB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581" y="1077793"/>
            <a:ext cx="11049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">
            <a:extLst>
              <a:ext uri="{FF2B5EF4-FFF2-40B4-BE49-F238E27FC236}">
                <a16:creationId xmlns:a16="http://schemas.microsoft.com/office/drawing/2014/main" id="{B3A1C1F5-9E9D-6747-BD39-A05EF4A3B366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4" y="5826883"/>
            <a:ext cx="1373391" cy="10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05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ángulo 80">
            <a:extLst>
              <a:ext uri="{FF2B5EF4-FFF2-40B4-BE49-F238E27FC236}">
                <a16:creationId xmlns:a16="http://schemas.microsoft.com/office/drawing/2014/main" id="{568C819C-D328-4FF9-A84E-2AA1569C6B96}"/>
              </a:ext>
            </a:extLst>
          </p:cNvPr>
          <p:cNvSpPr/>
          <p:nvPr/>
        </p:nvSpPr>
        <p:spPr>
          <a:xfrm>
            <a:off x="0" y="-357402"/>
            <a:ext cx="1935480" cy="341513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8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CAD3C6-6D0B-4314-B52A-5A5A7CFF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4" y="367064"/>
            <a:ext cx="11505772" cy="611046"/>
          </a:xfrm>
        </p:spPr>
        <p:txBody>
          <a:bodyPr>
            <a:normAutofit/>
          </a:bodyPr>
          <a:lstStyle/>
          <a:p>
            <a:r>
              <a:rPr lang="en-US" dirty="0"/>
              <a:t>How </a:t>
            </a:r>
            <a:r>
              <a:rPr lang="en-US"/>
              <a:t>to analyze </a:t>
            </a:r>
            <a:r>
              <a:rPr lang="en-US" dirty="0"/>
              <a:t>from a HTML 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731AD2-5EE8-4650-8C1A-54215196A0E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Project Overview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FA37F5-EF73-4BF1-8178-D83E18D9E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78" y="6134582"/>
            <a:ext cx="1326804" cy="7004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C41F42-9F97-4C36-8228-CEC00BCAA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34" y="14353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F1D422C-9DE0-4B0E-991E-32F057649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34" y="1065978"/>
            <a:ext cx="121920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fr-F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E09EF96D-D9E7-D742-8FEE-7B2080E7456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4" y="5826883"/>
            <a:ext cx="1373391" cy="10311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A1BA3F-5A2F-534D-BBAE-30A8537BB82C}"/>
              </a:ext>
            </a:extLst>
          </p:cNvPr>
          <p:cNvSpPr/>
          <p:nvPr/>
        </p:nvSpPr>
        <p:spPr>
          <a:xfrm>
            <a:off x="682811" y="1181076"/>
            <a:ext cx="1796715" cy="8662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HTML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FB45B8-5632-4A49-B0F4-0E180717A28A}"/>
              </a:ext>
            </a:extLst>
          </p:cNvPr>
          <p:cNvSpPr/>
          <p:nvPr/>
        </p:nvSpPr>
        <p:spPr>
          <a:xfrm>
            <a:off x="682811" y="2538757"/>
            <a:ext cx="1796715" cy="866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E175DB-FE2A-1245-9385-99B05087896C}"/>
              </a:ext>
            </a:extLst>
          </p:cNvPr>
          <p:cNvSpPr/>
          <p:nvPr/>
        </p:nvSpPr>
        <p:spPr>
          <a:xfrm>
            <a:off x="682810" y="3868282"/>
            <a:ext cx="1796715" cy="866274"/>
          </a:xfrm>
          <a:prstGeom prst="rect">
            <a:avLst/>
          </a:prstGeom>
          <a:solidFill>
            <a:srgbClr val="EB69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Cleaned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3B3F002-E2C6-9A40-96D0-AEFEDBAB1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76300"/>
            <a:ext cx="5740400" cy="5105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96C8E2F-1951-784B-A36E-CBFD1C0AFF08}"/>
              </a:ext>
            </a:extLst>
          </p:cNvPr>
          <p:cNvSpPr/>
          <p:nvPr/>
        </p:nvSpPr>
        <p:spPr>
          <a:xfrm>
            <a:off x="3733901" y="1195947"/>
            <a:ext cx="1796715" cy="866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Tokens</a:t>
            </a:r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3AE3F-BC02-2146-95D7-5C80A3C7977F}"/>
              </a:ext>
            </a:extLst>
          </p:cNvPr>
          <p:cNvSpPr/>
          <p:nvPr/>
        </p:nvSpPr>
        <p:spPr>
          <a:xfrm>
            <a:off x="3733899" y="2536222"/>
            <a:ext cx="1796715" cy="866274"/>
          </a:xfrm>
          <a:prstGeom prst="rect">
            <a:avLst/>
          </a:prstGeom>
          <a:solidFill>
            <a:srgbClr val="EB69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Tokens</a:t>
            </a:r>
            <a:r>
              <a:rPr lang="fr-FR" dirty="0"/>
              <a:t> </a:t>
            </a:r>
            <a:r>
              <a:rPr lang="fr-FR" dirty="0" err="1"/>
              <a:t>indexing</a:t>
            </a:r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EFE935-0DDC-114A-8B50-7A4DD8F827B1}"/>
              </a:ext>
            </a:extLst>
          </p:cNvPr>
          <p:cNvSpPr/>
          <p:nvPr/>
        </p:nvSpPr>
        <p:spPr>
          <a:xfrm>
            <a:off x="3733898" y="3876497"/>
            <a:ext cx="1796715" cy="86627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Tokens</a:t>
            </a:r>
            <a:r>
              <a:rPr lang="fr-FR" dirty="0"/>
              <a:t> </a:t>
            </a:r>
            <a:r>
              <a:rPr lang="fr-FR" dirty="0" err="1"/>
              <a:t>ranking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3425B63-97B2-4F4C-B6F4-A4B538288D84}"/>
              </a:ext>
            </a:extLst>
          </p:cNvPr>
          <p:cNvSpPr txBox="1"/>
          <p:nvPr/>
        </p:nvSpPr>
        <p:spPr>
          <a:xfrm>
            <a:off x="682810" y="5021179"/>
            <a:ext cx="1796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 err="1"/>
              <a:t>Encoding</a:t>
            </a:r>
            <a:r>
              <a:rPr lang="fr-FR" sz="1100" dirty="0"/>
              <a:t> to UTF-8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 err="1"/>
              <a:t>Deleting</a:t>
            </a:r>
            <a:r>
              <a:rPr lang="fr-FR" sz="1100" dirty="0"/>
              <a:t> non-</a:t>
            </a:r>
            <a:r>
              <a:rPr lang="fr-FR" sz="1100" dirty="0" err="1"/>
              <a:t>alphabetic</a:t>
            </a:r>
            <a:r>
              <a:rPr lang="fr-FR" sz="1100" dirty="0"/>
              <a:t> </a:t>
            </a:r>
            <a:r>
              <a:rPr lang="fr-FR" sz="1100" dirty="0" err="1"/>
              <a:t>characters</a:t>
            </a:r>
            <a:endParaRPr lang="fr-F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 err="1"/>
              <a:t>Deleting</a:t>
            </a:r>
            <a:r>
              <a:rPr lang="fr-FR" sz="1100" dirty="0"/>
              <a:t> stop </a:t>
            </a:r>
            <a:r>
              <a:rPr lang="fr-FR" sz="1100" dirty="0" err="1"/>
              <a:t>words</a:t>
            </a:r>
            <a:endParaRPr lang="fr-FR" sz="11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98FEBF1-DB4A-474F-A6E0-D3FE4E7A1359}"/>
              </a:ext>
            </a:extLst>
          </p:cNvPr>
          <p:cNvSpPr txBox="1"/>
          <p:nvPr/>
        </p:nvSpPr>
        <p:spPr>
          <a:xfrm>
            <a:off x="3733897" y="5005137"/>
            <a:ext cx="1796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 err="1"/>
              <a:t>Ranking</a:t>
            </a:r>
            <a:r>
              <a:rPr lang="fr-FR" sz="1100" dirty="0"/>
              <a:t> the </a:t>
            </a:r>
            <a:r>
              <a:rPr lang="fr-FR" sz="1100" dirty="0" err="1"/>
              <a:t>tokens</a:t>
            </a:r>
            <a:r>
              <a:rPr lang="fr-FR" sz="1100" dirty="0"/>
              <a:t> by occurrences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 err="1"/>
              <a:t>Determinate</a:t>
            </a:r>
            <a:r>
              <a:rPr lang="fr-FR" sz="1100" dirty="0"/>
              <a:t> </a:t>
            </a:r>
            <a:r>
              <a:rPr lang="fr-FR" sz="1100" dirty="0" err="1"/>
              <a:t>their</a:t>
            </a:r>
            <a:r>
              <a:rPr lang="fr-FR" sz="1100" dirty="0"/>
              <a:t> </a:t>
            </a:r>
            <a:r>
              <a:rPr lang="fr-FR" sz="1100" dirty="0" err="1"/>
              <a:t>frequency</a:t>
            </a:r>
            <a:r>
              <a:rPr lang="fr-FR" sz="1100" dirty="0"/>
              <a:t> (%)</a:t>
            </a:r>
          </a:p>
        </p:txBody>
      </p:sp>
    </p:spTree>
    <p:extLst>
      <p:ext uri="{BB962C8B-B14F-4D97-AF65-F5344CB8AC3E}">
        <p14:creationId xmlns:p14="http://schemas.microsoft.com/office/powerpoint/2010/main" val="1850028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ángulo 80">
            <a:extLst>
              <a:ext uri="{FF2B5EF4-FFF2-40B4-BE49-F238E27FC236}">
                <a16:creationId xmlns:a16="http://schemas.microsoft.com/office/drawing/2014/main" id="{568C819C-D328-4FF9-A84E-2AA1569C6B96}"/>
              </a:ext>
            </a:extLst>
          </p:cNvPr>
          <p:cNvSpPr/>
          <p:nvPr/>
        </p:nvSpPr>
        <p:spPr>
          <a:xfrm>
            <a:off x="0" y="-357402"/>
            <a:ext cx="1935480" cy="341513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8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CAD3C6-6D0B-4314-B52A-5A5A7CFF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4" y="367064"/>
            <a:ext cx="11505772" cy="611046"/>
          </a:xfrm>
        </p:spPr>
        <p:txBody>
          <a:bodyPr>
            <a:normAutofit/>
          </a:bodyPr>
          <a:lstStyle/>
          <a:p>
            <a:r>
              <a:rPr lang="en-US" dirty="0"/>
              <a:t>Demonstration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731AD2-5EE8-4650-8C1A-54215196A0E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Project Overview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FA37F5-EF73-4BF1-8178-D83E18D9E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78" y="6134582"/>
            <a:ext cx="1326804" cy="7004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C41F42-9F97-4C36-8228-CEC00BCAA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34" y="14353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F1D422C-9DE0-4B0E-991E-32F057649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34" y="1065978"/>
            <a:ext cx="121920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fr-F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E09EF96D-D9E7-D742-8FEE-7B2080E7456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4" y="5826883"/>
            <a:ext cx="1373391" cy="10311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D201B4A-66F3-554F-9B07-28EA1F67B0C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321250" y="1184451"/>
            <a:ext cx="4201691" cy="414092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F19641E-3D7A-E648-AC67-848B5BD85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2962" y="1197340"/>
            <a:ext cx="4201691" cy="414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793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ZnItRlIiLCJTdHlsZU5hbWUiOm51bGwsIlZlcnNpb24iOnsiJGlkIjoiMiIsIlZlcnNpb24iOiIzLjEuMSIsIk9yaWdpbmFsQXNzZW1ibHlWZXJzaW9uIjoiMy4yMi4wMS4wMCIsIkVkaXRpb24iOiJCYXNpYyIsIklzUGx1c0VkaXRpb24iOmZhbHNlfSwiRWZmZWN0IjoxLCJTdHlsZSI6eyIkaWQiOiIzIiwiVGltZWJhbmRTdHlsZSI6eyIkaWQiOiI0IiwiU2NhbGVNYXJraW5nIjowLCJTaGFwZSI6MCwiU2hhcGVTdHlsZSI6eyIkaWQiOiI1IiwiTWFyZ2luIjp7IiRpZCI6IjYiLCJUb3AiOjAsIkxlZnQiOjEyLCJSaWdodCI6MTIsIkJvdHRvbSI6MH0sIlBhZGRpbmciOnsiJGlkIjoiNyIsIlRvcCI6NywiTGVmdCI6MCwiUmlnaHQiOjAsIkJvdHRvbSI6N30sIkJhY2tncm91bmQiOnsiJGlkIjoiOCIsIkNvbG9yIjp7IiRpZCI6IjkiLCJBIjoyNTUsIlIiOjY4LCJHIjo4NCwiQiI6MTA2fX0sIklzVmlzaWJsZSI6dHJ1ZSwiV2lkdGgiOjg1OC4wLCJIZWlnaHQiOjM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yMzcsIkciOjEyNSwiQiI6NDl9fSwiTWF4V2lkdGgiOiJJbmZpbml0eSIsIk1heEhlaWdodCI6IkluZmluaXR5IiwiU21hcnRGb3JlZ3JvdW5kSXNBY3RpdmUiOmZhbHNlLCJIb3Jpem9udGFsQWxpZ25tZW50IjowLCJWZXJ0aWNhbEFsaWdubWVudCI6MCwiU21hcnRGb3JlZ3JvdW5kIjpudWxsLCJNYXJnaW4iOnsiJGlkIjoiMTciLCJUb3AiOjAsIkxlZnQiOjAsIlJpZ2h0IjoyNSwiQm90dG9tIjowfSwiUGFkZGluZyI6eyIkaWQiOiIxOCIsIlRvcCI6MCwiTGVmdCI6MCwiUmlnaHQiOjAsIkJvdHRvbSI6MH0sIkJhY2tncm91bmQiOnsiJGlkIjoiMTkiLCJDb2xvciI6eyIkaWQiOiIyMCIsIkEiOjg5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IzNywiRyI6MTI1LCJCIjo0OX19LCJNYXhXaWR0aCI6IkluZmluaXR5IiwiTWF4SGVpZ2h0IjoiSW5maW5pdHkiLCJTbWFydEZvcmVncm91bmRJc0FjdGl2ZSI6ZmFsc2UsIkhvcml6b250YWxBbGlnbm1lbnQiOjAsIlZlcnRpY2FsQWxpZ25tZW50IjowLCJTbWFydEZvcmVncm91bmQiOm51bGwsIk1hcmdpbiI6eyIkaWQiOiIyNSIsIlRvcCI6MCwiTGVmdCI6MjUsIlJpZ2h0IjowLCJCb3R0b20iOjB9LCJQYWRkaW5nIjp7IiRpZCI6IjI2IiwiVG9wIjowLCJMZWZ0IjowLCJSaWdodCI6MCwiQm90dG9tIjowfSwiQmFja2dyb3VuZCI6eyIkaWQiOiIyNyIsIkNvbG9yIjp7IiRyZWYiOiIyMCJ9fSwiSXNWaXNpYmxlIjp0cnVlLCJXaWR0aCI6MC4wLCJIZWlnaHQiOjAuMCwiQm9yZGVyU3R5bGUiOm51bGwsIlBhcmVudFN0eWxlIjpudWxsfSwiVG9kYXlUZXh0U3R5bGUiOnsiJGlkIjoiMjgiLCJGb250U2V0dGluZ3MiOnsiJGlkIjoiMjkiLCJGb250U2l6ZSI6MTI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1hcmdpbiI6eyIkaWQiOiIzMiIsIlRvcCI6MCwiTGVmdCI6MCwiUmlnaHQiOjAsIkJvdHRvbSI6MH0sIlBhZGRpbmciOnsiJGlkIjoiMzMiLCJUb3AiOjAsIkxlZnQiOjAsIlJpZ2h0IjowLCJCb3R0b20iOjB9LCJCYWNrZ3JvdW5kIjp7IiRpZCI6IjM0IiwiQ29sb3IiOnsiJHJlZiI6IjIwIn19LCJJc1Zpc2libGUiOnRydWUsIldpZHRoIjowLjAsIkhlaWdodCI6MC4wLCJCb3JkZXJTdHlsZSI6bnVsbCwiUGFyZW50U3R5bGUiOm51bGx9LCJUb2RheU1hcmtlclN0eWxlIjp7IiRpZCI6IjM1IiwiTWFyZ2luIjp7IiRpZCI6IjM2IiwiVG9wIjowLCJMZWZ0IjowLCJSaWdodCI6MCwiQm90dG9tIjowfSwiUGFkZGluZyI6eyIkaWQiOiIzNyIsIlRvcCI6MCwiTGVmdCI6MCwiUmlnaHQiOjAsIkJvdHRvbSI6MH0sIkJhY2tncm91bmQiOnsiJGlkIjoiMzgiLCJDb2xvciI6eyIkaWQiOiIzOSIsIkEiOjI1NSwiUiI6MjU1LCJHIjowLCJCIjowfX0sIklzVmlzaWJsZSI6dHJ1ZSwiV2lkdGgiOjAuMCwiSGVpZ2h0IjowLjAsIkJvcmRlclN0eWxlIjpudWxsLCJQYXJlbnRTdHlsZSI6bnVsbH0sIlNjYWxlU3R5bGUiOnsiJGlkIjoiNDAiLCJTaG93U2VnbWVudFNlcGFyYXRvcnMiOnRydWUsIlNlZ21lbnRTZXBhcmF0b3JPcGFjaXR5IjozMCwiRm9udFNldHRpbmdzIjp7IiRpZCI6IjQxIiwiRm9udFNpemUiOjEyLCJGb250TmFtZSI6IkNhbGlicmkiLCJJc0JvbGQiOmZhbHNlLCJJc0l0YWxpYyI6ZmFsc2UsIklzVW5kZXJsaW5lZCI6ZmFsc2UsIlBhcmVudFN0eWxlIjpudWxsfSwiQXV0b1NpemUiOjAsIkZvcmVncm91bmQiOnsiJGlkIjoiNDIiLCJDb2xvciI6eyIkaWQiOiI0MyIsIkEiOjI1NSwiUiI6MjU1LCJHIjoyNTUsIkIiOjI1NX19LCJNYXhXaWR0aCI6MjAwLjAsIk1heEhlaWdodCI6IkluZmluaXR5IiwiU21hcnRGb3JlZ3JvdW5kSXNBY3RpdmUiOmZhbHNlLCJIb3Jpem9udGFsQWxpZ25tZW50IjowLCJWZXJ0aWNhbEFsaWdubWVudCI6MSwiU21hcnRGb3JlZ3JvdW5kIjpudWxsLCJNYXJnaW4iOnsiJGlkIjoiNDQiLCJUb3AiOjAsIkxlZnQiOjUsIlJpZ2h0IjowLCJCb3R0b20iOjB9LCJQYWRkaW5nIjp7IiRpZCI6IjQ1IiwiVG9wIjowLCJMZWZ0IjowLCJSaWdodCI6MCwiQm90dG9tIjowfSwiQmFja2dyb3VuZCI6eyIkaWQiOiI0NiIsIkNvbG9yIjp7IiRyZWYiOiIyMCJ9fSwiSXNWaXNpYmxlIjp0cnVlLCJXaWR0aCI6MC4wLCJIZWlnaHQiOjAuMCwiQm9yZGVyU3R5bGUiOm51bGwsIlBhcmVudFN0eWxlIjpudWxsfSwiRWxhcHNlZFRpbWVCYWNrZ3JvdW5kIjp7IiRpZCI6IjQ3IiwiQ29sb3IiOnsiJGlkIjoiNDgiLCJBIjoxOTEsIlIiOjI1NSwiRyI6MCwiQiI6MH19LCJBcHBlbmRZZWFyT25ZZWFyQ2hhbmdlIjp0cnVlLCJFbGFwc2VkVGltZUZvcm1hdCI6MiwiVG9kYXlNYXJrZXJQb3NpdGlvbiI6MywiUXVpY2tQb3NpdGlvbiI6MCwiQWJzb2x1dGVQb3NpdGlvbiI6MTM1LjAsIk1hcmdpbiI6eyIkaWQiOiI0OSIsIlRvcCI6MCwiTGVmdCI6MTAsIlJpZ2h0IjoxMCwiQm90dG9tIjowfSwiUGFkZGluZyI6eyIkaWQiOiI1MCIsIlRvcCI6MCwiTGVmdCI6MCwiUmlnaHQiOjAsIkJvdHRvbSI6MH0sIkJhY2tncm91bmQiOnsiJGlkIjoiNTEiLCJDb2xvciI6eyIkaWQiOiI1MiIsIkEiOjI1NSwiUiI6MTE1LCJHIjoxMTUsIkIiOjEx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xMjcsIlIiOjMxLCJHIjo3MywiQiI6MTI2fX0sIkxpbmVXZWlnaHQiOjEuMCwiTGluZVR5cGUiOjAsIlBhcmVudFN0eWxlIjpudWxsfSwiSXNCZWxvd1RpbWViYW5kIjpmYWxzZSwiSGlkZURhdGUiOmZhbHNlLCJTaGFwZVNpemUiOjEsIlNwYWNpbmciOjE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eyIkaWQiOiI2MiIsIkNvbG9yIjp7IiRpZCI6IjYzIiwiQSI6MjU1LCJSIjowLCJHIjoxMTQsIkIiOjE4OH19LCJJc1Zpc2libGUiOnRydWUsIldpZHRoIjoxOC4wLCJIZWlnaHQiOjIwLjAsIkJvcmRlclN0eWxlIjp7IiRpZCI6IjY0IiwiTGluZUNvbG9yIjp7IiRpZCI6IjY1IiwiJHR5cGUiOiJOTFJFLkNvbW1vbi5Eb20uU29saWRDb2xvckJydXNoLCBOTFJFLkNvbW1vbiIsIkNvbG9yIjp7IiRpZCI6IjY2IiwiQSI6MjU1LCJSIjoyNTUsIkciOjAsIkIiOjB9fSwiTGluZVdlaWdodCI6MC4wLCJMaW5lVHlwZSI6MCwiUGFyZW50U3R5bGUiOm51bGx9LCJQYXJlbnRTdHlsZSI6bnVsbH0sIlRpdGxlU3R5bGUiOnsiJGlkIjoiNjciLCJGb250U2V0dGluZ3MiOnsiJGlkIjoiNjgiLCJGb250U2l6ZSI6MTEsIkZvbnROYW1lIjoiQ2FsaWJyaSIsIklzQm9sZCI6dHJ1ZSwiSXNJdGFsaWMiOmZhbHNlLCJJc1VuZGVybGluZWQiOmZhbHNlLCJQYXJlbnRTdHlsZSI6bnVsbH0sIkF1dG9TaXplIjowLCJGb3JlZ3JvdW5kIjp7IiRpZCI6IjY5IiwiQ29sb3IiOnsiJGlkIjoiNzAiLCJBIjoyNTUsIlIiOjAsIkciOjAsIkIiOjB9fSwiTWF4V2lkdGgiOjIwMC4wLCJNYXhIZWlnaHQiOiJJbmZpbml0eSIsIlNtYXJ0Rm9yZWdyb3VuZElzQWN0aXZlIjpmYWxzZSwiSG9yaXpvbnRhbEFsaWdubWVudCI6MCwiVmVydGljYWxBbGlnbm1lbnQiOjAsIlNtYXJ0Rm9yZWdyb3VuZCI6bnVsbCwiTWFyZ2luIjp7IiRpZCI6IjcxIiwiVG9wIjowLCJMZWZ0IjowLCJSaWdodCI6MCwiQm90dG9tIjowfSwiUGFkZGluZyI6eyIkaWQiOiI3MiIsIlRvcCI6MCwiTGVmdCI6MCwiUmlnaHQiOjAsIkJvdHRvbSI6MH0sIkJhY2tncm91bmQiOnsiJGlkIjoiNzMiLCJDb2xvciI6eyIkcmVmIjoiMjAifX0sIklzVmlzaWJsZSI6dHJ1ZSwiV2lkdGgiOjAuMCwiSGVpZ2h0IjowLjAsIkJvcmRlclN0eWxlIjpudWxsLCJQYXJlbnRTdHlsZSI6bnVsbH0sIkRhdGVTdHlsZSI6eyIkaWQiOiI3NCIsIkZvbnRTZXR0aW5ncyI6eyIkaWQiOiI3NSIsIkZvbnRTaXplIjoxMCwiRm9udE5hbWUiOiJDYWxpYnJpIiwiSXNCb2xkIjpmYWxzZSwiSXNJdGFsaWMiOmZhbHNlLCJJc1VuZGVybGluZWQiOmZhbHNlLCJQYXJlbnRTdHlsZSI6bnVsbH0sIkF1dG9TaXplIjowLCJGb3JlZ3JvdW5kIjp7IiRpZCI6Ijc2IiwiQ29sb3IiOnsiJGlkIjoiNzciLCJBIjoyNTUsIlIiOjY4LCJHIjo4NCwiQiI6MTA2fX0sIk1heFdpZHRoIjoyMDAuMCwiTWF4SGVpZ2h0IjoiSW5maW5pdHkiLCJTbWFydEZvcmVncm91bmRJc0FjdGl2ZSI6ZmFsc2UsIkhvcml6b250YWxBbGlnbm1lbnQiOjAsIlZlcnRpY2FsQWxpZ25tZW50IjowLCJTbWFydEZvcmVncm91bmQiOm51bGwsIk1hcmdpbiI6eyIkaWQiOiI3OCIsIlRvcCI6MCwiTGVmdCI6MCwiUmlnaHQiOjAsIkJvdHRvbSI6MH0sIlBhZGRpbmciOnsiJGlkIjoiNzkiLCJUb3AiOjAsIkxlZnQiOjAsIlJpZ2h0IjowLCJCb3R0b20iOjB9LCJCYWNrZ3JvdW5kIjp7IiRpZCI6IjgwIiwiQ29sb3IiOnsiJHJlZiI6IjIwIn19LCJJc1Zpc2libGUiOnRydWUsIldpZHRoIjowLjAsIkhlaWdodCI6MC4wLCJCb3JkZXJTdHlsZSI6bnVsbCwiUGFyZW50U3R5bGUiOm51bGx9LCJEYXRlRm9ybWF0Ijp7IiRpZCI6Ijgx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RGVmYXVsdFRhc2tTdHlsZSI6eyIkaWQiOiI4MiIsIlNoYXBlIjowLCJTaGFwZVRoaWNrbmVzcyI6MSwiRHVyYXRpb25Gb3JtYXQiOjAsIkluY2x1ZGVOb25Xb3JraW5nRGF5c0luRHVyYXRpb24iOmZhbHNlLCJQZXJjZW50YWdlQ29tcGxldGVTdHlsZSI6eyIkaWQiOiI4MyIsIkZvbnRTZXR0aW5ncyI6eyIkaWQiOiI4NCIsIkZvbnRTaXplIjoxMCwiRm9udE5hbWUiOiJDYWxpYnJpIiwiSXNCb2xkIjpmYWxzZSwiSXNJdGFsaWMiOmZhbHNlLCJJc1VuZGVybGluZWQiOmZhbHNlLCJQYXJlbnRTdHlsZSI6bnVsbH0sIkF1dG9TaXplIjowLCJGb3JlZ3JvdW5kIjp7IiRpZCI6Ijg1IiwiQ29sb3IiOnsiJGlkIjoiODYiLCJBIjoyNTUsIlIiOjIzNywiRyI6MTI1LCJCIjo0OX19LCJNYXhXaWR0aCI6MjAwLjAsIk1heEhlaWdodCI6IkluZmluaXR5IiwiU21hcnRGb3JlZ3JvdW5kSXNBY3RpdmUiOmZhbHNlLCJIb3Jpem9udGFsQWxpZ25tZW50IjowLCJWZXJ0aWNhbEFsaWdubWVudCI6MCwiU21hcnRGb3JlZ3JvdW5kIjpudWxsLCJNYXJnaW4iOnsiJGlkIjoiODciLCJUb3AiOjAsIkxlZnQiOjAsIlJpZ2h0IjowLCJCb3R0b20iOjB9LCJQYWRkaW5nIjp7IiRpZCI6Ijg4IiwiVG9wIjowLCJMZWZ0IjowLCJSaWdodCI6MCwiQm90dG9tIjowfSwiQmFja2dyb3VuZCI6eyIkaWQiOiI4OSIsIkNvbG9yIjp7IiRyZWYiOiIyMCJ9fSwiSXNWaXNpYmxlIjp0cnVlLCJXaWR0aCI6MC4wLCJIZWlnaHQiOjAuMCwiQm9yZGVyU3R5bGUiOm51bGwsIlBhcmVudFN0eWxlIjpudWxsfSwiRHVyYXRpb25TdHlsZSI6eyIkaWQiOiI5MCIsIkZvbnRTZXR0aW5ncyI6eyIkaWQiOiI5MSIsIkZvbnRTaXplIjoxMCwiRm9udE5hbWUiOiJDYWxpYnJpIiwiSXNCb2xkIjpmYWxzZSwiSXNJdGFsaWMiOmZhbHNlLCJJc1VuZGVybGluZWQiOmZhbHNlLCJQYXJlbnRTdHlsZSI6bnVsbH0sIkF1dG9TaXplIjowLCJGb3JlZ3JvdW5kIjp7IiRpZCI6IjkyIiwiQ29sb3IiOnsiJGlkIjoiOTMiLCJBIjoyNTUsIlIiOjIzNywiRyI6MTI1LCJCIjo0OX19LCJNYXhXaWR0aCI6MjAwLjAsIk1heEhlaWdodCI6IkluZmluaXR5IiwiU21hcnRGb3JlZ3JvdW5kSXNBY3RpdmUiOmZhbHNlLCJIb3Jpem9udGFsQWxpZ25tZW50IjowLCJWZXJ0aWNhbEFsaWdubWVudCI6MCwiU21hcnRGb3JlZ3JvdW5kIjpudWxsLCJNYXJnaW4iOnsiJGlkIjoiOTQiLCJUb3AiOjAsIkxlZnQiOjAsIlJpZ2h0IjowLCJCb3R0b20iOjB9LCJQYWRkaW5nIjp7IiRpZCI6Ijk1IiwiVG9wIjowLCJMZWZ0IjowLCJSaWdodCI6MCwiQm90dG9tIjowfSwiQmFja2dyb3VuZCI6eyIkaWQiOiI5NiIsIkNvbG9yIjp7IiRyZWYiOiIyMCJ9fSwiSXNWaXNpYmxlIjp0cnVlLCJXaWR0aCI6MC4wLCJIZWlnaHQiOjAuMCwiQm9yZGVyU3R5bGUiOm51bGwsIlBhcmVudFN0eWxlIjpudWxsfSwiSG9yaXpvbnRhbENvbm5lY3RvclN0eWxlIjp7IiRpZCI6Ijk3IiwiTGluZUNvbG9yIjp7IiRpZCI6Ijk4IiwiJHR5cGUiOiJOTFJFLkNvbW1vbi5Eb20uU29saWRDb2xvckJydXNoLCBOTFJFLkNvbW1vbiIsIkNvbG9yIjp7IiRpZCI6Ijk5IiwiQSI6MjU1LCJSIjoyMDQsIkciOjIwNCwiQiI6MjA0fX0sIkxpbmVXZWlnaHQiOjEuMCwiTGluZVR5cGUiOjAsIlBhcmVudFN0eWxlIjpudWxsfSwiVmVydGljYWxDb25uZWN0b3JTdHlsZSI6eyIkaWQiOiIxMDAiLCJMaW5lQ29sb3IiOnsiJGlkIjoiMTAxIiwiJHR5cGUiOiJOTFJFLkNvbW1vbi5Eb20uU29saWRDb2xvckJydXNoLCBOTFJFLkNvbW1vbiIsIkNvbG9yIjp7IiRpZCI6IjEwMiIsIkEiOjI1NSwiUiI6MjA0LCJHIjoyMDQsIkIiOjIwNH1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TAzIiwiTWFyZ2luIjp7IiRpZCI6IjEwNCIsIlRvcCI6MCwiTGVmdCI6NCwiUmlnaHQiOjQsIkJvdHRvbSI6MH0sIlBhZGRpbmciOnsiJGlkIjoiMTA1IiwiVG9wIjowLCJMZWZ0IjowLCJSaWdodCI6MCwiQm90dG9tIjowfSwiQmFja2dyb3VuZCI6eyIkaWQiOiIxMDYiLCJDb2xvciI6eyIkaWQiOiIxMDciLCJBIjoyNTUsIlIiOjAsIkciOjExNCwiQiI6MTg4fX0sIklzVmlzaWJsZSI6dHJ1ZSwiV2lkdGgiOjAuMCwiSGVpZ2h0IjoxNi4wLCJCb3JkZXJTdHlsZSI6eyIkaWQiOiIxMDgiLCJMaW5lQ29sb3IiOnsiJGlkIjoiMTA5IiwiJHR5cGUiOiJOTFJFLkNvbW1vbi5Eb20uU29saWRDb2xvckJydXNoLCBOTFJFLkNvbW1vbiIsIkNvbG9yIjp7IiRpZCI6IjExMCIsIkEiOjI1NSwiUiI6MjU1LCJHIjowLCJCIjowfX0sIkxpbmVXZWlnaHQiOjAuMCwiTGluZVR5cGUiOjAsIlBhcmVudFN0eWxlIjpudWxsfSwiUGFyZW50U3R5bGUiOm51bGx9LCJUaXRsZVN0eWxlIjp7IiRpZCI6IjExMSIsIkZvbnRTZXR0aW5ncyI6eyIkaWQiOiIxMTIiLCJGb250U2l6ZSI6MTEsIkZvbnROYW1lIjoiQ2FsaWJyaSIsIklzQm9sZCI6dHJ1ZSwiSXNJdGFsaWMiOmZhbHNlLCJJc1VuZGVybGluZWQiOmZhbHNlLCJQYXJlbnRTdHlsZSI6bnVsbH0sIkF1dG9TaXplIjowLCJGb3JlZ3JvdW5kIjp7IiRpZCI6IjExMyIsIkNvbG9yIjp7IiRpZCI6IjExNCIsIkEiOjI1NSwiUiI6MCwiRyI6MCwiQiI6MH19LCJNYXhXaWR0aCI6OTYwLjAsIk1heEhlaWdodCI6IkluZmluaXR5IiwiU21hcnRGb3JlZ3JvdW5kSXNBY3RpdmUiOmZhbHNlLCJIb3Jpem9udGFsQWxpZ25tZW50IjowLCJWZXJ0aWNhbEFsaWdubWVudCI6MCwiU21hcnRGb3JlZ3JvdW5kIjpudWxsLCJNYXJnaW4iOnsiJGlkIjoiMTE1IiwiVG9wIjowLCJMZWZ0IjowLCJSaWdodCI6MCwiQm90dG9tIjowfSwiUGFkZGluZyI6eyIkaWQiOiIxMTYiLCJUb3AiOjAsIkxlZnQiOjAsIlJpZ2h0IjowLCJCb3R0b20iOjB9LCJCYWNrZ3JvdW5kIjp7IiRpZCI6IjExNyIsIkNvbG9yIjp7IiRyZWYiOiIyMCJ9fSwiSXNWaXNpYmxlIjp0cnVlLCJXaWR0aCI6MC4wLCJIZWlnaHQiOjAuMCwiQm9yZGVyU3R5bGUiOm51bGwsIlBhcmVudFN0eWxlIjpudWxsfSwiRGF0ZVN0eWxlIjp7IiRpZCI6IjExOCIsIkZvbnRTZXR0aW5ncyI6eyIkaWQiOiIxMTkiLCJGb250U2l6ZSI6MTAsIkZvbnROYW1lIjoiQ2FsaWJyaSIsIklzQm9sZCI6ZmFsc2UsIklzSXRhbGljIjpmYWxzZSwiSXNVbmRlcmxpbmVkIjpmYWxzZSwiUGFyZW50U3R5bGUiOm51bGx9LCJBdXRvU2l6ZSI6MCwiRm9yZWdyb3VuZCI6eyIkaWQiOiIxMjAiLCJDb2xvciI6eyIkaWQiOiIxMjEiLCJBIjoyNTUsIlIiOjY4LCJHIjo4NCwiQiI6MTA2fX0sIk1heFdpZHRoIjoyMDAuMCwiTWF4SGVpZ2h0IjoiSW5maW5pdHkiLCJTbWFydEZvcmVncm91bmRJc0FjdGl2ZSI6ZmFsc2UsIkhvcml6b250YWxBbGlnbm1lbnQiOjAsIlZlcnRpY2FsQWxpZ25tZW50IjowLCJTbWFydEZvcmVncm91bmQiOm51bGwsIk1hcmdpbiI6eyIkaWQiOiIxMjIiLCJUb3AiOjAsIkxlZnQiOjAsIlJpZ2h0IjowLCJCb3R0b20iOjB9LCJQYWRkaW5nIjp7IiRpZCI6IjEyMyIsIlRvcCI6MCwiTGVmdCI6MCwiUmlnaHQiOjAsIkJvdHRvbSI6MH0sIkJhY2tncm91bmQiOnsiJGlkIjoiMTI0IiwiQ29sb3IiOnsiJHJlZiI6IjIwIn19LCJJc1Zpc2libGUiOnRydWUsIldpZHRoIjowLjAsIkhlaWdodCI6MC4wLCJCb3JkZXJTdHlsZSI6bnVsbCwiUGFyZW50U3R5bGUiOm51bGx9LCJEYXRlRm9ybWF0Ijp7IiRpZCI6IjEyNSIsIkZvcm1hdFN0cmluZyI6Ik0vZC95eXl5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CwiX2V4cGxpY2l0bHlTZXQiOnsiJGlkIjoiMTI2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klzVmlzaWJsZSI6ZmFsc2V9fSwiU2hvd0VsYXBzZWRUaW1lR3JhZGllbnRTdHlsZSI6ZmFsc2V9LCJTY2FsZSI6eyIkaWQiOiIxMjciLCJTdGFydERhdGUiOiIwMDAxLTAxLTAxVDAwOjAwOjAwIiwiRW5kRGF0ZSI6IjIwMTgtMDgtMjlUMjM6NTk6MDAiLCJGb3JtYXQiOiJNTU0iLCJUeXBlIjoyLCJBdXRvRGF0ZVJhbmdlIjp0cnVlLCJXb3JraW5nRGF5cyI6MTI3LCJUb2RheU1hcmtlclRleHQiOiJBdWpvdXJkJ2h1aSIsIkF1dG9TY2FsZVR5cGUiOnRydWV9LCJNaWxlc3RvbmVzIjpbXSwiVGFza3MiOlt7IiRpZCI6IjEyOCIsIkdyb3VwTmFtZSI6bnVsbCwiU3RhcnREYXRlIjoiMjAxOC0wNi0xM1QwMDowMDowMFoiLCJFbmREYXRlIjoiMjAxOC0wNy0wNFQyMzo1OTowMFoiLCJQZXJjZW50YWdlQ29tcGxldGUiOm51bGwsIlN0eWxlIjp7IiRpZCI6IjEyOSIsIlNoYXBlIjowLCJTaGFwZVRoaWNrbmVzcyI6MSwiRHVyYXRpb25Gb3JtYXQiOjAsIkluY2x1ZGVOb25Xb3JraW5nRGF5c0luRHVyYXRpb24iOmZhbHNlLCJQZXJjZW50YWdlQ29tcGxldGVTdHlsZSI6eyIkaWQiOiIxMzAiLCJGb250U2V0dGluZ3MiOnsiJGlkIjoiMTMxIiwiRm9udFNpemUiOjEwLCJGb250TmFtZSI6IkNhbGlicmkiLCJJc0JvbGQiOmZhbHNlLCJJc0l0YWxpYyI6ZmFsc2UsIklzVW5kZXJsaW5lZCI6ZmFsc2UsIlBhcmVudFN0eWxlIjpudWxsfSwiQXV0b1NpemUiOjAsIkZvcmVncm91bmQiOnsiJGlkIjoiMTMyIiwiQ29sb3IiOnsiJHJlZiI6Ijg2In19LCJNYXhXaWR0aCI6MjAwLjAsIk1heEhlaWdodCI6IkluZmluaXR5IiwiU21hcnRGb3JlZ3JvdW5kSXNBY3RpdmUiOmZhbHNlLCJIb3Jpem9udGFsQWxpZ25tZW50IjowLCJWZXJ0aWNhbEFsaWdubWVudCI6MCwiU21hcnRGb3JlZ3JvdW5kIjpudWxsLCJNYXJnaW4iOnsiJHJlZiI6Ijg3In0sIlBhZGRpbmciOnsiJHJlZiI6Ijg4In0sIkJhY2tncm91bmQiOnsiJHJlZiI6Ijg5In0sIklzVmlzaWJsZSI6dHJ1ZSwiV2lkdGgiOjAuMCwiSGVpZ2h0IjowLjAsIkJvcmRlclN0eWxlIjp7IiRpZCI6IjEzMyIsIkxpbmVDb2xvciI6bnVsbCwiTGluZVdlaWdodCI6MC4wLCJMaW5lVHlwZSI6MCwiUGFyZW50U3R5bGUiOm51bGx9LCJQYXJlbnRTdHlsZSI6bnVsbH0sIkR1cmF0aW9uU3R5bGUiOnsiJGlkIjoiMTM0IiwiRm9udFNldHRpbmdzIjp7IiRpZCI6IjEzNSIsIkZvbnRTaXplIjoxMCwiRm9udE5hbWUiOiJDYWxpYnJpIiwiSXNCb2xkIjpmYWxzZSwiSXNJdGFsaWMiOmZhbHNlLCJJc1VuZGVybGluZWQiOmZhbHNlLCJQYXJlbnRTdHlsZSI6bnVsbH0sIkF1dG9TaXplIjowLCJGb3JlZ3JvdW5kIjp7IiRpZCI6IjEzNiIsIkNvbG9yIjp7IiRyZWYiOiI5MyJ9fSwiTWF4V2lkdGgiOjIwMC4wLCJNYXhIZWlnaHQiOiJJbmZpbml0eSIsIlNtYXJ0Rm9yZWdyb3VuZElzQWN0aXZlIjpmYWxzZSwiSG9yaXpvbnRhbEFsaWdubWVudCI6MCwiVmVydGljYWxBbGlnbm1lbnQiOjAsIlNtYXJ0Rm9yZWdyb3VuZCI6bnVsbCwiTWFyZ2luIjp7IiRyZWYiOiI5NCJ9LCJQYWRkaW5nIjp7IiRyZWYiOiI5NSJ9LCJCYWNrZ3JvdW5kIjp7IiRyZWYiOiI5NiJ9LCJJc1Zpc2libGUiOnRydWUsIldpZHRoIjowLjAsIkhlaWdodCI6MC4wLCJCb3JkZXJTdHlsZSI6eyIkaWQiOiIxMzciLCJMaW5lQ29sb3IiOm51bGwsIkxpbmVXZWlnaHQiOjAuMCwiTGluZVR5cGUiOjAsIlBhcmVudFN0eWxlIjpudWxsfSwiUGFyZW50U3R5bGUiOm51bGx9LCJIb3Jpem9udGFsQ29ubmVjdG9yU3R5bGUiOnsiJGlkIjoiMTM4IiwiTGluZUNvbG9yIjp7IiRyZWYiOiI5OCJ9LCJMaW5lV2VpZ2h0IjoxLjAsIkxpbmVUeXBlIjowLCJQYXJlbnRTdHlsZSI6bnVsbH0sIlZlcnRpY2FsQ29ubmVjdG9yU3R5bGUiOnsiJGlkIjoiMTM5IiwiTGluZUNvbG9yIjp7IiRyZWYiOiIxMDEifSwiTGluZVdlaWdodCI6MC4wLCJMaW5lVHlwZSI6MCwiUGFyZW50U3R5bGUiOm51bGx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E0MCIsIk1hcmdpbiI6eyIkcmVmIjoiMTA0In0sIlBhZGRpbmciOnsiJHJlZiI6IjEwNSJ9LCJCYWNrZ3JvdW5kIjp7IiRpZCI6IjE0MSIsIkNvbG9yIjp7IiRpZCI6IjE0MiIsIkEiOjI1NSwiUiI6MCwiRyI6MTMwLCJCIjoyMDB9fSwiSXNWaXNpYmxlIjp0cnVlLCJXaWR0aCI6MC4wLCJIZWlnaHQiOjE2LjAsIkJvcmRlclN0eWxlIjp7IiRpZCI6IjE0MyIsIkxpbmVDb2xvciI6eyIkcmVmIjoiMTA5In0sIkxpbmVXZWlnaHQiOjAuMCwiTGluZVR5cGUiOjAsIlBhcmVudFN0eWxlIjpudWxsfSwiUGFyZW50U3R5bGUiOm51bGx9LCJUaXRsZVN0eWxlIjp7IiRpZCI6IjE0NCIsIkZvbnRTZXR0aW5ncyI6eyIkaWQiOiIxNDUiLCJGb250U2l6ZSI6MTEsIkZvbnROYW1lIjoiQ2FsaWJyaSIsIklzQm9sZCI6dHJ1ZSwiSXNJdGFsaWMiOmZhbHNlLCJJc1VuZGVybGluZWQiOmZhbHNlLCJQYXJlbnRTdHlsZSI6bnVsbH0sIkF1dG9TaXplIjowLCJGb3JlZ3JvdW5kIjp7IiRpZCI6IjE0NiIsIkNvbG9yIjp7IiRyZWYiOiIxMTQifX0sIk1heFdpZHRoIjo3MjAuMCwiTWF4SGVpZ2h0IjoiSW5maW5pdHkiLCJTbWFydEZvcmVncm91bmRJc0FjdGl2ZSI6ZmFsc2UsIkhvcml6b250YWxBbGlnbm1lbnQiOjAsIlZlcnRpY2FsQWxpZ25tZW50IjowLCJTbWFydEZvcmVncm91bmQiOm51bGwsIk1hcmdpbiI6eyIkcmVmIjoiMTE1In0sIlBhZGRpbmciOnsiJHJlZiI6IjExNiJ9LCJCYWNrZ3JvdW5kIjp7IiRyZWYiOiIxMTcifSwiSXNWaXNpYmxlIjp0cnVlLCJXaWR0aCI6MC4wLCJIZWlnaHQiOjAuMCwiQm9yZGVyU3R5bGUiOnsiJGlkIjoiMTQ3IiwiTGluZUNvbG9yIjpudWxsLCJMaW5lV2VpZ2h0IjowLjAsIkxpbmVUeXBlIjowLCJQYXJlbnRTdHlsZSI6bnVsbH0sIlBhcmVudFN0eWxlIjpudWxsfSwiRGF0ZVN0eWxlIjp7IiRpZCI6IjE0OCIsIkZvbnRTZXR0aW5ncyI6eyIkaWQiOiIxNDkiLCJGb250U2l6ZSI6MTAsIkZvbnROYW1lIjoiQ2FsaWJyaSIsIklzQm9sZCI6ZmFsc2UsIklzSXRhbGljIjpmYWxzZSwiSXNVbmRlcmxpbmVkIjpmYWxzZSwiUGFyZW50U3R5bGUiOm51bGx9LCJBdXRvU2l6ZSI6MCwiRm9yZWdyb3VuZCI6eyIkaWQiOiIxNTAiLCJDb2xvciI6eyIkcmVmIjoiMTIxIn19LCJNYXhXaWR0aCI6MjAwLjAsIk1heEhlaWdodCI6IkluZmluaXR5IiwiU21hcnRGb3JlZ3JvdW5kSXNBY3RpdmUiOmZhbHNlLCJIb3Jpem9udGFsQWxpZ25tZW50IjowLCJWZXJ0aWNhbEFsaWdubWVudCI6MCwiU21hcnRGb3JlZ3JvdW5kIjpudWxsLCJNYXJnaW4iOnsiJHJlZiI6IjEyMiJ9LCJQYWRkaW5nIjp7IiRyZWYiOiIxMjMifSwiQmFja2dyb3VuZCI6eyIkcmVmIjoiMTI0In0sIklzVmlzaWJsZSI6dHJ1ZSwiV2lkdGgiOjAuMCwiSGVpZ2h0IjowLjAsIkJvcmRlclN0eWxlIjp7IiRpZCI6IjE1MSIsIkxpbmVDb2xvciI6bnVsbCwiTGluZVdlaWdodCI6MC4wLCJMaW5lVHlwZSI6MCwiUGFyZW50U3R5bGUiOm51bGx9LCJQYXJlbnRTdHlsZSI6bnVsbH0sIkRhdGVGb3JtYXQiOnsiJHJlZiI6IjEyNSJ9LCJJc1Zpc2libGUiOnRydWUsIlBhcmVudFN0eWxlIjpudWxsfSwiSW5kZXgiOjEsIlNtYXJ0RHVyYXRpb25BY3RpdmF0ZWQiOmZhbHNlLCJEYXRlRm9ybWF0Ijp7IiRyZWYiOiIxMjUifSwiSWQiOiI0NzI5YmVjMy1lMGE2LTRlYWMtYWU5ZS0xYThlMmM2YTE5MmIiLCJJbXBvcnRJZCI6bnVsbCwiVGl0bGUiOiJDb25jZXB0aW9uIGFuZCBhbmFseXNpcyBvZiB0aGUgcHJvamVjdCAoNCBKRUgpIiwiTm90ZSI6bnVsbCwiSHlwZXJsaW5rIjpudWxsLCJJc0NoYW5nZWQiOmZhbHNlLCJJc05ldyI6ZmFsc2V9LHsiJGlkIjoiMTUyIiwiR3JvdXBOYW1lIjpudWxsLCJTdGFydERhdGUiOiIyMDE4LTA2LTIwVDAwOjAwOjAwWiIsIkVuZERhdGUiOiIyMDE4LTA3LTA0VDIzOjU5OjAwWiIsIlBlcmNlbnRhZ2VDb21wbGV0ZSI6bnVsbCwiU3R5bGUiOnsiJGlkIjoiMTUzIiwiU2hhcGUiOjAsIlNoYXBlVGhpY2tuZXNzIjoxLCJEdXJhdGlvbkZvcm1hdCI6MCwiSW5jbHVkZU5vbldvcmtpbmdEYXlzSW5EdXJhdGlvbiI6ZmFsc2UsIlBlcmNlbnRhZ2VDb21wbGV0ZVN0eWxlIjp7IiRpZCI6IjE1NCIsIkZvbnRTZXR0aW5ncyI6eyIkaWQiOiIxNTUiLCJGb250U2l6ZSI6MTAsIkZvbnROYW1lIjoiQ2FsaWJyaSIsIklzQm9sZCI6ZmFsc2UsIklzSXRhbGljIjpmYWxzZSwiSXNVbmRlcmxpbmVkIjpmYWxzZSwiUGFyZW50U3R5bGUiOm51bGx9LCJBdXRvU2l6ZSI6MCwiRm9yZWdyb3VuZCI6eyIkaWQiOiIxNTYiLCJDb2xvciI6eyIkcmVmIjoiODYifX0sIk1heFdpZHRoIjoyMDAuMCwiTWF4SGVpZ2h0IjoiSW5maW5pdHkiLCJTbWFydEZvcmVncm91bmRJc0FjdGl2ZSI6ZmFsc2UsIkhvcml6b250YWxBbGlnbm1lbnQiOjAsIlZlcnRpY2FsQWxpZ25tZW50IjowLCJTbWFydEZvcmVncm91bmQiOm51bGwsIk1hcmdpbiI6eyIkcmVmIjoiODcifSwiUGFkZGluZyI6eyIkcmVmIjoiODgifSwiQmFja2dyb3VuZCI6eyIkcmVmIjoiODkifSwiSXNWaXNpYmxlIjp0cnVlLCJXaWR0aCI6MC4wLCJIZWlnaHQiOjAuMCwiQm9yZGVyU3R5bGUiOnsiJGlkIjoiMTU3IiwiTGluZUNvbG9yIjpudWxsLCJMaW5lV2VpZ2h0IjowLjAsIkxpbmVUeXBlIjowLCJQYXJlbnRTdHlsZSI6bnVsbH0sIlBhcmVudFN0eWxlIjpudWxsfSwiRHVyYXRpb25TdHlsZSI6eyIkaWQiOiIxNTgiLCJGb250U2V0dGluZ3MiOnsiJGlkIjoiMTU5IiwiRm9udFNpemUiOjEwLCJGb250TmFtZSI6IkNhbGlicmkiLCJJc0JvbGQiOmZhbHNlLCJJc0l0YWxpYyI6ZmFsc2UsIklzVW5kZXJsaW5lZCI6ZmFsc2UsIlBhcmVudFN0eWxlIjpudWxsfSwiQXV0b1NpemUiOjAsIkZvcmVncm91bmQiOnsiJGlkIjoiMTYwIiwiQ29sb3IiOnsiJHJlZiI6IjkzIn19LCJNYXhXaWR0aCI6MjAwLjAsIk1heEhlaWdodCI6IkluZmluaXR5IiwiU21hcnRGb3JlZ3JvdW5kSXNBY3RpdmUiOmZhbHNlLCJIb3Jpem9udGFsQWxpZ25tZW50IjowLCJWZXJ0aWNhbEFsaWdubWVudCI6MCwiU21hcnRGb3JlZ3JvdW5kIjpudWxsLCJNYXJnaW4iOnsiJHJlZiI6Ijk0In0sIlBhZGRpbmciOnsiJHJlZiI6Ijk1In0sIkJhY2tncm91bmQiOnsiJHJlZiI6Ijk2In0sIklzVmlzaWJsZSI6dHJ1ZSwiV2lkdGgiOjAuMCwiSGVpZ2h0IjowLjAsIkJvcmRlclN0eWxlIjp7IiRpZCI6IjE2MSIsIkxpbmVDb2xvciI6bnVsbCwiTGluZVdlaWdodCI6MC4wLCJMaW5lVHlwZSI6MCwiUGFyZW50U3R5bGUiOm51bGx9LCJQYXJlbnRTdHlsZSI6bnVsbH0sIkhvcml6b250YWxDb25uZWN0b3JTdHlsZSI6eyIkaWQiOiIxNjIiLCJMaW5lQ29sb3IiOnsiJHJlZiI6Ijk4In0sIkxpbmVXZWlnaHQiOjEuMCwiTGluZVR5cGUiOjAsIlBhcmVudFN0eWxlIjpudWxsfSwiVmVydGljYWxDb25uZWN0b3JTdHlsZSI6eyIkaWQiOiIxNjMiLCJMaW5lQ29sb3IiOnsiJHJlZiI6IjEwMSJ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TY0IiwiTWFyZ2luIjp7IiRyZWYiOiIxMDQifSwiUGFkZGluZyI6eyIkcmVmIjoiMTA1In0sIkJhY2tncm91bmQiOnsiJGlkIjoiMTY1IiwiQ29sb3IiOnsiJGlkIjoiMTY2IiwiQSI6MjU1LCJSIjowLCJHIjoxMzAsIkIiOjIwMH19LCJJc1Zpc2libGUiOnRydWUsIldpZHRoIjowLjAsIkhlaWdodCI6MTYuMCwiQm9yZGVyU3R5bGUiOnsiJGlkIjoiMTY3IiwiTGluZUNvbG9yIjp7IiRyZWYiOiIxMDkifSwiTGluZVdlaWdodCI6MC4wLCJMaW5lVHlwZSI6MCwiUGFyZW50U3R5bGUiOm51bGx9LCJQYXJlbnRTdHlsZSI6bnVsbH0sIlRpdGxlU3R5bGUiOnsiJGlkIjoiMTY4IiwiRm9udFNldHRpbmdzIjp7IiRpZCI6IjE2OSIsIkZvbnRTaXplIjoxMSwiRm9udE5hbWUiOiJDYWxpYnJpIiwiSXNCb2xkIjp0cnVlLCJJc0l0YWxpYyI6ZmFsc2UsIklzVW5kZXJsaW5lZCI6ZmFsc2UsIlBhcmVudFN0eWxlIjpudWxsfSwiQXV0b1NpemUiOjAsIkZvcmVncm91bmQiOnsiJGlkIjoiMTcwIiwiQ29sb3IiOnsiJHJlZiI6IjExNCJ9fSwiTWF4V2lkdGgiOjcyMC4wLCJNYXhIZWlnaHQiOiJJbmZpbml0eSIsIlNtYXJ0Rm9yZWdyb3VuZElzQWN0aXZlIjpmYWxzZSwiSG9yaXpvbnRhbEFsaWdubWVudCI6MCwiVmVydGljYWxBbGlnbm1lbnQiOjAsIlNtYXJ0Rm9yZWdyb3VuZCI6bnVsbCwiTWFyZ2luIjp7IiRyZWYiOiIxMTUifSwiUGFkZGluZyI6eyIkcmVmIjoiMTE2In0sIkJhY2tncm91bmQiOnsiJHJlZiI6IjExNyJ9LCJJc1Zpc2libGUiOnRydWUsIldpZHRoIjowLjAsIkhlaWdodCI6MC4wLCJCb3JkZXJTdHlsZSI6eyIkaWQiOiIxNzEiLCJMaW5lQ29sb3IiOm51bGwsIkxpbmVXZWlnaHQiOjAuMCwiTGluZVR5cGUiOjAsIlBhcmVudFN0eWxlIjpudWxsfSwiUGFyZW50U3R5bGUiOm51bGx9LCJEYXRlU3R5bGUiOnsiJGlkIjoiMTcyIiwiRm9udFNldHRpbmdzIjp7IiRpZCI6IjE3MyIsIkZvbnRTaXplIjoxMCwiRm9udE5hbWUiOiJDYWxpYnJpIiwiSXNCb2xkIjpmYWxzZSwiSXNJdGFsaWMiOmZhbHNlLCJJc1VuZGVybGluZWQiOmZhbHNlLCJQYXJlbnRTdHlsZSI6bnVsbH0sIkF1dG9TaXplIjowLCJGb3JlZ3JvdW5kIjp7IiRpZCI6IjE3NCIsIkNvbG9yIjp7IiRyZWYiOiIxMjEifX0sIk1heFdpZHRoIjoyMDAuMCwiTWF4SGVpZ2h0IjoiSW5maW5pdHkiLCJTbWFydEZvcmVncm91bmRJc0FjdGl2ZSI6ZmFsc2UsIkhvcml6b250YWxBbGlnbm1lbnQiOjAsIlZlcnRpY2FsQWxpZ25tZW50IjowLCJTbWFydEZvcmVncm91bmQiOm51bGwsIk1hcmdpbiI6eyIkcmVmIjoiMTIyIn0sIlBhZGRpbmciOnsiJHJlZiI6IjEyMyJ9LCJCYWNrZ3JvdW5kIjp7IiRyZWYiOiIxMjQifSwiSXNWaXNpYmxlIjp0cnVlLCJXaWR0aCI6MC4wLCJIZWlnaHQiOjAuMCwiQm9yZGVyU3R5bGUiOnsiJGlkIjoiMTc1IiwiTGluZUNvbG9yIjpudWxsLCJMaW5lV2VpZ2h0IjowLjAsIkxpbmVUeXBlIjowLCJQYXJlbnRTdHlsZSI6bnVsbH0sIlBhcmVudFN0eWxlIjpudWxsfSwiRGF0ZUZvcm1hdCI6eyIkcmVmIjoiMTI1In0sIklzVmlzaWJsZSI6dHJ1ZSwiUGFyZW50U3R5bGUiOm51bGx9LCJJbmRleCI6MiwiU21hcnREdXJhdGlvbkFjdGl2YXRlZCI6ZmFsc2UsIkRhdGVGb3JtYXQiOnsiJHJlZiI6IjEyNSJ9LCJJZCI6IjNjYWE2MGEzLTM5ZWQtNGI3ZC05NTY3LWQyNjA5NTJlMTc4NiIsIkltcG9ydElkIjpudWxsLCJUaXRsZSI6IkF1dGhlbnRpY2F0aW9uIGFuZCBTU08gKDQgSkVIIC8gQmFjay1lbmQpIiwiTm90ZSI6bnVsbCwiSHlwZXJsaW5rIjpudWxsLCJJc0NoYW5nZWQiOmZhbHNlLCJJc05ldyI6ZmFsc2V9LHsiJGlkIjoiMTc2IiwiR3JvdXBOYW1lIjpudWxsLCJTdGFydERhdGUiOiIyMDE4LTA2LTI3VDAwOjAwOjAwWiIsIkVuZERhdGUiOiIyMDE4LTA3LTA0VDIzOjU5OjAwWiIsIlBlcmNlbnRhZ2VDb21wbGV0ZSI6bnVsbCwiU3R5bGUiOnsiJGlkIjoiMTc3IiwiU2hhcGUiOjAsIlNoYXBlVGhpY2tuZXNzIjoxLCJEdXJhdGlvbkZvcm1hdCI6MCwiSW5jbHVkZU5vbldvcmtpbmdEYXlzSW5EdXJhdGlvbiI6ZmFsc2UsIlBlcmNlbnRhZ2VDb21wbGV0ZVN0eWxlIjp7IiRpZCI6IjE3OCIsIkZvbnRTZXR0aW5ncyI6eyIkaWQiOiIxNzkiLCJGb250U2l6ZSI6MTAsIkZvbnROYW1lIjoiQ2FsaWJyaSIsIklzQm9sZCI6ZmFsc2UsIklzSXRhbGljIjpmYWxzZSwiSXNVbmRlcmxpbmVkIjpmYWxzZSwiUGFyZW50U3R5bGUiOm51bGx9LCJBdXRvU2l6ZSI6MCwiRm9yZWdyb3VuZCI6eyIkaWQiOiIxODAiLCJDb2xvciI6eyIkcmVmIjoiODYifX0sIk1heFdpZHRoIjoyMDAuMCwiTWF4SGVpZ2h0IjoiSW5maW5pdHkiLCJTbWFydEZvcmVncm91bmRJc0FjdGl2ZSI6ZmFsc2UsIkhvcml6b250YWxBbGlnbm1lbnQiOjAsIlZlcnRpY2FsQWxpZ25tZW50IjowLCJTbWFydEZvcmVncm91bmQiOm51bGwsIk1hcmdpbiI6eyIkcmVmIjoiODcifSwiUGFkZGluZyI6eyIkcmVmIjoiODgifSwiQmFja2dyb3VuZCI6eyIkcmVmIjoiODkifSwiSXNWaXNpYmxlIjp0cnVlLCJXaWR0aCI6MC4wLCJIZWlnaHQiOjAuMCwiQm9yZGVyU3R5bGUiOnsiJGlkIjoiMTgxIiwiTGluZUNvbG9yIjpudWxsLCJMaW5lV2VpZ2h0IjowLjAsIkxpbmVUeXBlIjowLCJQYXJlbnRTdHlsZSI6bnVsbH0sIlBhcmVudFN0eWxlIjpudWxsfSwiRHVyYXRpb25TdHlsZSI6eyIkaWQiOiIxODIiLCJGb250U2V0dGluZ3MiOnsiJGlkIjoiMTgzIiwiRm9udFNpemUiOjEwLCJGb250TmFtZSI6IkNhbGlicmkiLCJJc0JvbGQiOmZhbHNlLCJJc0l0YWxpYyI6ZmFsc2UsIklzVW5kZXJsaW5lZCI6ZmFsc2UsIlBhcmVudFN0eWxlIjpudWxsfSwiQXV0b1NpemUiOjAsIkZvcmVncm91bmQiOnsiJGlkIjoiMTg0IiwiQ29sb3IiOnsiJHJlZiI6IjkzIn19LCJNYXhXaWR0aCI6MjAwLjAsIk1heEhlaWdodCI6IkluZmluaXR5IiwiU21hcnRGb3JlZ3JvdW5kSXNBY3RpdmUiOmZhbHNlLCJIb3Jpem9udGFsQWxpZ25tZW50IjowLCJWZXJ0aWNhbEFsaWdubWVudCI6MCwiU21hcnRGb3JlZ3JvdW5kIjpudWxsLCJNYXJnaW4iOnsiJHJlZiI6Ijk0In0sIlBhZGRpbmciOnsiJHJlZiI6Ijk1In0sIkJhY2tncm91bmQiOnsiJHJlZiI6Ijk2In0sIklzVmlzaWJsZSI6dHJ1ZSwiV2lkdGgiOjAuMCwiSGVpZ2h0IjowLjAsIkJvcmRlclN0eWxlIjp7IiRpZCI6IjE4NSIsIkxpbmVDb2xvciI6bnVsbCwiTGluZVdlaWdodCI6MC4wLCJMaW5lVHlwZSI6MCwiUGFyZW50U3R5bGUiOm51bGx9LCJQYXJlbnRTdHlsZSI6bnVsbH0sIkhvcml6b250YWxDb25uZWN0b3JTdHlsZSI6eyIkaWQiOiIxODYiLCJMaW5lQ29sb3IiOnsiJHJlZiI6Ijk4In0sIkxpbmVXZWlnaHQiOjEuMCwiTGluZVR5cGUiOjAsIlBhcmVudFN0eWxlIjpudWxsfSwiVmVydGljYWxDb25uZWN0b3JTdHlsZSI6eyIkaWQiOiIxODciLCJMaW5lQ29sb3IiOnsiJHJlZiI6IjEwMSJ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Tg4IiwiTWFyZ2luIjp7IiRyZWYiOiIxMDQifSwiUGFkZGluZyI6eyIkcmVmIjoiMTA1In0sIkJhY2tncm91bmQiOnsiJGlkIjoiMTg5IiwiQ29sb3IiOnsiJGlkIjoiMTkwIiwiQSI6MjU1LCJSIjowLCJHIjoxMzAsIkIiOjIwMH19LCJJc1Zpc2libGUiOnRydWUsIldpZHRoIjowLjAsIkhlaWdodCI6MTYuMCwiQm9yZGVyU3R5bGUiOnsiJGlkIjoiMTkxIiwiTGluZUNvbG9yIjp7IiRyZWYiOiIxMDkifSwiTGluZVdlaWdodCI6MC4wLCJMaW5lVHlwZSI6MCwiUGFyZW50U3R5bGUiOm51bGx9LCJQYXJlbnRTdHlsZSI6bnVsbH0sIlRpdGxlU3R5bGUiOnsiJGlkIjoiMTkyIiwiRm9udFNldHRpbmdzIjp7IiRpZCI6IjE5MyIsIkZvbnRTaXplIjoxMSwiRm9udE5hbWUiOiJDYWxpYnJpIiwiSXNCb2xkIjp0cnVlLCJJc0l0YWxpYyI6ZmFsc2UsIklzVW5kZXJsaW5lZCI6ZmFsc2UsIlBhcmVudFN0eWxlIjpudWxsfSwiQXV0b1NpemUiOjAsIkZvcmVncm91bmQiOnsiJGlkIjoiMTk0IiwiQ29sb3IiOnsiJHJlZiI6IjExNCJ9fSwiTWF4V2lkdGgiOjcyMC4wLCJNYXhIZWlnaHQiOiJJbmZpbml0eSIsIlNtYXJ0Rm9yZWdyb3VuZElzQWN0aXZlIjpmYWxzZSwiSG9yaXpvbnRhbEFsaWdubWVudCI6MCwiVmVydGljYWxBbGlnbm1lbnQiOjAsIlNtYXJ0Rm9yZWdyb3VuZCI6bnVsbCwiTWFyZ2luIjp7IiRyZWYiOiIxMTUifSwiUGFkZGluZyI6eyIkcmVmIjoiMTE2In0sIkJhY2tncm91bmQiOnsiJHJlZiI6IjExNyJ9LCJJc1Zpc2libGUiOnRydWUsIldpZHRoIjowLjAsIkhlaWdodCI6MC4wLCJCb3JkZXJTdHlsZSI6eyIkaWQiOiIxOTUiLCJMaW5lQ29sb3IiOm51bGwsIkxpbmVXZWlnaHQiOjAuMCwiTGluZVR5cGUiOjAsIlBhcmVudFN0eWxlIjpudWxsfSwiUGFyZW50U3R5bGUiOm51bGx9LCJEYXRlU3R5bGUiOnsiJGlkIjoiMTk2IiwiRm9udFNldHRpbmdzIjp7IiRpZCI6IjE5NyIsIkZvbnRTaXplIjoxMCwiRm9udE5hbWUiOiJDYWxpYnJpIiwiSXNCb2xkIjpmYWxzZSwiSXNJdGFsaWMiOmZhbHNlLCJJc1VuZGVybGluZWQiOmZhbHNlLCJQYXJlbnRTdHlsZSI6bnVsbH0sIkF1dG9TaXplIjowLCJGb3JlZ3JvdW5kIjp7IiRpZCI6IjE5OCIsIkNvbG9yIjp7IiRyZWYiOiIxMjEifX0sIk1heFdpZHRoIjoyMDAuMCwiTWF4SGVpZ2h0IjoiSW5maW5pdHkiLCJTbWFydEZvcmVncm91bmRJc0FjdGl2ZSI6ZmFsc2UsIkhvcml6b250YWxBbGlnbm1lbnQiOjAsIlZlcnRpY2FsQWxpZ25tZW50IjowLCJTbWFydEZvcmVncm91bmQiOm51bGwsIk1hcmdpbiI6eyIkcmVmIjoiMTIyIn0sIlBhZGRpbmciOnsiJHJlZiI6IjEyMyJ9LCJCYWNrZ3JvdW5kIjp7IiRyZWYiOiIxMjQifSwiSXNWaXNpYmxlIjp0cnVlLCJXaWR0aCI6MC4wLCJIZWlnaHQiOjAuMCwiQm9yZGVyU3R5bGUiOnsiJGlkIjoiMTk5IiwiTGluZUNvbG9yIjpudWxsLCJMaW5lV2VpZ2h0IjowLjAsIkxpbmVUeXBlIjowLCJQYXJlbnRTdHlsZSI6bnVsbH0sIlBhcmVudFN0eWxlIjpudWxsfSwiRGF0ZUZvcm1hdCI6eyIkcmVmIjoiMTI1In0sIklzVmlzaWJsZSI6dHJ1ZSwiUGFyZW50U3R5bGUiOm51bGx9LCJJbmRleCI6MywiU21hcnREdXJhdGlvbkFjdGl2YXRlZCI6ZmFsc2UsIkRhdGVGb3JtYXQiOnsiJHJlZiI6IjEyNSJ9LCJJZCI6ImIxM2FjZTU2LTYwNzktNGE3MC05MDg5LWU2OGRiY2M2NGY5NSIsIkltcG9ydElkIjpudWxsLCJUaXRsZSI6IkRhdGFiYXNlICgzIEpFSCAvIEJhY2stZW5kKSIsIk5vdGUiOm51bGwsIkh5cGVybGluayI6bnVsbCwiSXNDaGFuZ2VkIjpmYWxzZSwiSXNOZXciOmZhbHNlfSx7IiRpZCI6IjIwMCIsIkdyb3VwTmFtZSI6bnVsbCwiU3RhcnREYXRlIjoiMjAxOC0wNi0yN1QwMDowMDowMFoiLCJFbmREYXRlIjoiMjAxOC0wNy0xMVQyMzo1OTowMFoiLCJQZXJjZW50YWdlQ29tcGxldGUiOm51bGwsIlN0eWxlIjp7IiRpZCI6IjIwMSIsIlNoYXBlIjowLCJTaGFwZVRoaWNrbmVzcyI6MSwiRHVyYXRpb25Gb3JtYXQiOjAsIkluY2x1ZGVOb25Xb3JraW5nRGF5c0luRHVyYXRpb24iOmZhbHNlLCJQZXJjZW50YWdlQ29tcGxldGVTdHlsZSI6eyIkaWQiOiIyMDIiLCJGb250U2V0dGluZ3MiOnsiJGlkIjoiMjAzIiwiRm9udFNpemUiOjEwLCJGb250TmFtZSI6IkNhbGlicmkiLCJJc0JvbGQiOmZhbHNlLCJJc0l0YWxpYyI6ZmFsc2UsIklzVW5kZXJsaW5lZCI6ZmFsc2UsIlBhcmVudFN0eWxlIjpudWxsfSwiQXV0b1NpemUiOjAsIkZvcmVncm91bmQiOnsiJHJlZiI6Ijg1In0sIk1heFdpZHRoIjoyMDAuMCwiTWF4SGVpZ2h0IjoiSW5maW5pdHkiLCJTbWFydEZvcmVncm91bmRJc0FjdGl2ZSI6ZmFsc2UsIkhvcml6b250YWxBbGlnbm1lbnQiOjAsIlZlcnRpY2FsQWxpZ25tZW50IjowLCJTbWFydEZvcmVncm91bmQiOm51bGwsIk1hcmdpbiI6eyIkcmVmIjoiODcifSwiUGFkZGluZyI6eyIkcmVmIjoiODgifSwiQmFja2dyb3VuZCI6eyIkcmVmIjoiODkifSwiSXNWaXNpYmxlIjp0cnVlLCJXaWR0aCI6MC4wLCJIZWlnaHQiOjAuMCwiQm9yZGVyU3R5bGUiOnsiJGlkIjoiMjA0IiwiTGluZUNvbG9yIjpudWxsLCJMaW5lV2VpZ2h0IjowLjAsIkxpbmVUeXBlIjowLCJQYXJlbnRTdHlsZSI6bnVsbH0sIlBhcmVudFN0eWxlIjpudWxsfSwiRHVyYXRpb25TdHlsZSI6eyIkaWQiOiIyMDUiLCJGb250U2V0dGluZ3MiOnsiJGlkIjoiMjA2IiwiRm9udFNpemUiOjEwLCJGb250TmFtZSI6IkNhbGlicmkiLCJJc0JvbGQiOmZhbHNlLCJJc0l0YWxpYyI6ZmFsc2UsIklzVW5kZXJsaW5lZCI6ZmFsc2UsIlBhcmVudFN0eWxlIjpudWxsfSwiQXV0b1NpemUiOjAsIkZvcmVncm91bmQiOnsiJHJlZiI6IjkyIn0sIk1heFdpZHRoIjoyMDAuMCwiTWF4SGVpZ2h0IjoiSW5maW5pdHkiLCJTbWFydEZvcmVncm91bmRJc0FjdGl2ZSI6ZmFsc2UsIkhvcml6b250YWxBbGlnbm1lbnQiOjAsIlZlcnRpY2FsQWxpZ25tZW50IjowLCJTbWFydEZvcmVncm91bmQiOm51bGwsIk1hcmdpbiI6eyIkcmVmIjoiOTQifSwiUGFkZGluZyI6eyIkcmVmIjoiOTUifSwiQmFja2dyb3VuZCI6eyIkcmVmIjoiOTYifSwiSXNWaXNpYmxlIjp0cnVlLCJXaWR0aCI6MC4wLCJIZWlnaHQiOjAuMCwiQm9yZGVyU3R5bGUiOnsiJGlkIjoiMjA3IiwiTGluZUNvbG9yIjpudWxsLCJMaW5lV2VpZ2h0IjowLjAsIkxpbmVUeXBlIjowLCJQYXJlbnRTdHlsZSI6bnVsbH0sIlBhcmVudFN0eWxlIjpudWxsfSwiSG9yaXpvbnRhbENvbm5lY3RvclN0eWxlIjp7IiRpZCI6IjIwOCIsIkxpbmVDb2xvciI6eyIkcmVmIjoiOTgifSwiTGluZVdlaWdodCI6MS4wLCJMaW5lVHlwZSI6MCwiUGFyZW50U3R5bGUiOm51bGx9LCJWZXJ0aWNhbENvbm5lY3RvclN0eWxlIjp7IiRpZCI6IjIwOSIsIkxpbmVDb2xvciI6eyIkcmVmIjoiMTAxIn0sIkxpbmVXZWlnaHQiOjAuMCwiTGluZVR5cGUiOjAsIlBhcmVudFN0eWxlIjpudWxs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yMTAiLCJNYXJnaW4iOnsiJHJlZiI6IjEwNCJ9LCJQYWRkaW5nIjp7IiRyZWYiOiIxMDUifSwiQmFja2dyb3VuZCI6eyIkaWQiOiIyMTEiLCJDb2xvciI6eyIkaWQiOiIyMTIiLCJBIjoyNTUsIlIiOjAsIkciOjEzMCwiQiI6MjAwfX0sIklzVmlzaWJsZSI6dHJ1ZSwiV2lkdGgiOjAuMCwiSGVpZ2h0IjoxNi4wLCJCb3JkZXJTdHlsZSI6eyIkaWQiOiIyMTMiLCJMaW5lQ29sb3IiOnsiJHJlZiI6IjEwOSJ9LCJMaW5lV2VpZ2h0IjowLjAsIkxpbmVUeXBlIjowLCJQYXJlbnRTdHlsZSI6bnVsbH0sIlBhcmVudFN0eWxlIjpudWxsfSwiVGl0bGVTdHlsZSI6eyIkaWQiOiIyMTQiLCJGb250U2V0dGluZ3MiOnsiJGlkIjoiMjE1IiwiRm9udFNpemUiOjExLCJGb250TmFtZSI6IkNhbGlicmkiLCJJc0JvbGQiOnRydWUsIklzSXRhbGljIjpmYWxzZSwiSXNVbmRlcmxpbmVkIjpmYWxzZSwiUGFyZW50U3R5bGUiOm51bGx9LCJBdXRvU2l6ZSI6MCwiRm9yZWdyb3VuZCI6eyIkcmVmIjoiMTEzIn0sIk1heFdpZHRoIjo3MjAuMCwiTWF4SGVpZ2h0IjoiSW5maW5pdHkiLCJTbWFydEZvcmVncm91bmRJc0FjdGl2ZSI6ZmFsc2UsIkhvcml6b250YWxBbGlnbm1lbnQiOjAsIlZlcnRpY2FsQWxpZ25tZW50IjowLCJTbWFydEZvcmVncm91bmQiOm51bGwsIk1hcmdpbiI6eyIkcmVmIjoiMTE1In0sIlBhZGRpbmciOnsiJHJlZiI6IjExNiJ9LCJCYWNrZ3JvdW5kIjp7IiRyZWYiOiIxMTcifSwiSXNWaXNpYmxlIjp0cnVlLCJXaWR0aCI6MC4wLCJIZWlnaHQiOjAuMCwiQm9yZGVyU3R5bGUiOnsiJGlkIjoiMjE2IiwiTGluZUNvbG9yIjpudWxsLCJMaW5lV2VpZ2h0IjowLjAsIkxpbmVUeXBlIjowLCJQYXJlbnRTdHlsZSI6bnVsbH0sIlBhcmVudFN0eWxlIjpudWxsfSwiRGF0ZVN0eWxlIjp7IiRpZCI6IjIxNyIsIkZvbnRTZXR0aW5ncyI6eyIkaWQiOiIyMTgiLCJGb250U2l6ZSI6MTAsIkZvbnROYW1lIjoiQ2FsaWJyaSIsIklzQm9sZCI6ZmFsc2UsIklzSXRhbGljIjpmYWxzZSwiSXNVbmRlcmxpbmVkIjpmYWxzZSwiUGFyZW50U3R5bGUiOm51bGx9LCJBdXRvU2l6ZSI6MCwiRm9yZWdyb3VuZCI6eyIkcmVmIjoiMTIwIn0sIk1heFdpZHRoIjoyMDAuMCwiTWF4SGVpZ2h0IjoiSW5maW5pdHkiLCJTbWFydEZvcmVncm91bmRJc0FjdGl2ZSI6ZmFsc2UsIkhvcml6b250YWxBbGlnbm1lbnQiOjAsIlZlcnRpY2FsQWxpZ25tZW50IjowLCJTbWFydEZvcmVncm91bmQiOm51bGwsIk1hcmdpbiI6eyIkcmVmIjoiMTIyIn0sIlBhZGRpbmciOnsiJHJlZiI6IjEyMyJ9LCJCYWNrZ3JvdW5kIjp7IiRyZWYiOiIxMjQifSwiSXNWaXNpYmxlIjp0cnVlLCJXaWR0aCI6MC4wLCJIZWlnaHQiOjAuMCwiQm9yZGVyU3R5bGUiOnsiJGlkIjoiMjE5IiwiTGluZUNvbG9yIjpudWxsLCJMaW5lV2VpZ2h0IjowLjAsIkxpbmVUeXBlIjowLCJQYXJlbnRTdHlsZSI6bnVsbH0sIlBhcmVudFN0eWxlIjpudWxsfSwiRGF0ZUZvcm1hdCI6eyIkcmVmIjoiMTI1In0sIklzVmlzaWJsZSI6dHJ1ZSwiUGFyZW50U3R5bGUiOm51bGx9LCJJbmRleCI6NCwiU21hcnREdXJhdGlvbkFjdGl2YXRlZCI6ZmFsc2UsIkRhdGVGb3JtYXQiOnsiJHJlZiI6IjEyNSJ9LCJJZCI6IjM2OWY3NDQ0LTE3YzItNDUzYy1hNzlhLTkyYTZlNjgxZmViYSIsIkltcG9ydElkIjpudWxsLCJUaXRsZSI6IkRhdGFtb2RlbCAoNCBKRUggLyBBbGwpIiwiTm90ZSI6bnVsbCwiSHlwZXJsaW5rIjpudWxsLCJJc0NoYW5nZWQiOmZhbHNlLCJJc05ldyI6ZmFsc2V9LHsiJGlkIjoiMjIwIiwiR3JvdXBOYW1lIjpudWxsLCJTdGFydERhdGUiOiIyMDE4LTA2LTIwVDAwOjAwOjAwWiIsIkVuZERhdGUiOiIyMDE4LTA3LTExVDIzOjU5OjAwWiIsIlBlcmNlbnRhZ2VDb21wbGV0ZSI6bnVsbCwiU3R5bGUiOnsiJGlkIjoiMjIxIiwiU2hhcGUiOjAsIlNoYXBlVGhpY2tuZXNzIjoxLCJEdXJhdGlvbkZvcm1hdCI6MCwiSW5jbHVkZU5vbldvcmtpbmdEYXlzSW5EdXJhdGlvbiI6ZmFsc2UsIlBlcmNlbnRhZ2VDb21wbGV0ZVN0eWxlIjp7IiRpZCI6IjIyMiIsIkZvbnRTZXR0aW5ncyI6eyIkaWQiOiIyMjMiLCJGb250U2l6ZSI6MTAsIkZvbnROYW1lIjoiQ2FsaWJyaSIsIklzQm9sZCI6ZmFsc2UsIklzSXRhbGljIjpmYWxzZSwiSXNVbmRlcmxpbmVkIjpmYWxzZSwiUGFyZW50U3R5bGUiOm51bGx9LCJBdXRvU2l6ZSI6MCwiRm9yZWdyb3VuZCI6eyIkaWQiOiIyMjQiLCJDb2xvciI6eyIkcmVmIjoiODYifX0sIk1heFdpZHRoIjoyMDAuMCwiTWF4SGVpZ2h0IjoiSW5maW5pdHkiLCJTbWFydEZvcmVncm91bmRJc0FjdGl2ZSI6ZmFsc2UsIkhvcml6b250YWxBbGlnbm1lbnQiOjAsIlZlcnRpY2FsQWxpZ25tZW50IjowLCJTbWFydEZvcmVncm91bmQiOm51bGwsIk1hcmdpbiI6eyIkcmVmIjoiODcifSwiUGFkZGluZyI6eyIkcmVmIjoiODgifSwiQmFja2dyb3VuZCI6eyIkcmVmIjoiODkifSwiSXNWaXNpYmxlIjp0cnVlLCJXaWR0aCI6MC4wLCJIZWlnaHQiOjAuMCwiQm9yZGVyU3R5bGUiOnsiJGlkIjoiMjI1IiwiTGluZUNvbG9yIjpudWxsLCJMaW5lV2VpZ2h0IjowLjAsIkxpbmVUeXBlIjowLCJQYXJlbnRTdHlsZSI6bnVsbH0sIlBhcmVudFN0eWxlIjpudWxsfSwiRHVyYXRpb25TdHlsZSI6eyIkaWQiOiIyMjYiLCJGb250U2V0dGluZ3MiOnsiJGlkIjoiMjI3IiwiRm9udFNpemUiOjEwLCJGb250TmFtZSI6IkNhbGlicmkiLCJJc0JvbGQiOmZhbHNlLCJJc0l0YWxpYyI6ZmFsc2UsIklzVW5kZXJsaW5lZCI6ZmFsc2UsIlBhcmVudFN0eWxlIjpudWxsfSwiQXV0b1NpemUiOjAsIkZvcmVncm91bmQiOnsiJGlkIjoiMjI4IiwiQ29sb3IiOnsiJHJlZiI6IjkzIn19LCJNYXhXaWR0aCI6MjAwLjAsIk1heEhlaWdodCI6IkluZmluaXR5IiwiU21hcnRGb3JlZ3JvdW5kSXNBY3RpdmUiOmZhbHNlLCJIb3Jpem9udGFsQWxpZ25tZW50IjowLCJWZXJ0aWNhbEFsaWdubWVudCI6MCwiU21hcnRGb3JlZ3JvdW5kIjpudWxsLCJNYXJnaW4iOnsiJHJlZiI6Ijk0In0sIlBhZGRpbmciOnsiJHJlZiI6Ijk1In0sIkJhY2tncm91bmQiOnsiJHJlZiI6Ijk2In0sIklzVmlzaWJsZSI6dHJ1ZSwiV2lkdGgiOjAuMCwiSGVpZ2h0IjowLjAsIkJvcmRlclN0eWxlIjp7IiRpZCI6IjIyOSIsIkxpbmVDb2xvciI6bnVsbCwiTGluZVdlaWdodCI6MC4wLCJMaW5lVHlwZSI6MCwiUGFyZW50U3R5bGUiOm51bGx9LCJQYXJlbnRTdHlsZSI6bnVsbH0sIkhvcml6b250YWxDb25uZWN0b3JTdHlsZSI6eyIkaWQiOiIyMzAiLCJMaW5lQ29sb3IiOnsiJHJlZiI6Ijk4In0sIkxpbmVXZWlnaHQiOjEuMCwiTGluZVR5cGUiOjAsIlBhcmVudFN0eWxlIjpudWxsfSwiVmVydGljYWxDb25uZWN0b3JTdHlsZSI6eyIkaWQiOiIyMzEiLCJMaW5lQ29sb3IiOnsiJHJlZiI6IjEwMSJ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jMyIiwiTWFyZ2luIjp7IiRyZWYiOiIxMDQifSwiUGFkZGluZyI6eyIkcmVmIjoiMTA1In0sIkJhY2tncm91bmQiOnsiJGlkIjoiMjMzIiwiQ29sb3IiOnsiJGlkIjoiMjM0IiwiQSI6MjU1LCJSIjowLCJHIjoxMzAsIkIiOjIwMH19LCJJc1Zpc2libGUiOnRydWUsIldpZHRoIjowLjAsIkhlaWdodCI6MTYuMCwiQm9yZGVyU3R5bGUiOnsiJGlkIjoiMjM1IiwiTGluZUNvbG9yIjp7IiRyZWYiOiIxMDkifSwiTGluZVdlaWdodCI6MC4wLCJMaW5lVHlwZSI6MCwiUGFyZW50U3R5bGUiOm51bGx9LCJQYXJlbnRTdHlsZSI6bnVsbH0sIlRpdGxlU3R5bGUiOnsiJGlkIjoiMjM2IiwiRm9udFNldHRpbmdzIjp7IiRpZCI6IjIzNyIsIkZvbnRTaXplIjoxMSwiRm9udE5hbWUiOiJDYWxpYnJpIiwiSXNCb2xkIjp0cnVlLCJJc0l0YWxpYyI6ZmFsc2UsIklzVW5kZXJsaW5lZCI6ZmFsc2UsIlBhcmVudFN0eWxlIjpudWxsfSwiQXV0b1NpemUiOjAsIkZvcmVncm91bmQiOnsiJGlkIjoiMjM4IiwiQ29sb3IiOnsiJHJlZiI6IjExNCJ9fSwiTWF4V2lkdGgiOjcyMC4wLCJNYXhIZWlnaHQiOiJJbmZpbml0eSIsIlNtYXJ0Rm9yZWdyb3VuZElzQWN0aXZlIjpmYWxzZSwiSG9yaXpvbnRhbEFsaWdubWVudCI6MCwiVmVydGljYWxBbGlnbm1lbnQiOjAsIlNtYXJ0Rm9yZWdyb3VuZCI6bnVsbCwiTWFyZ2luIjp7IiRyZWYiOiIxMTUifSwiUGFkZGluZyI6eyIkcmVmIjoiMTE2In0sIkJhY2tncm91bmQiOnsiJHJlZiI6IjExNyJ9LCJJc1Zpc2libGUiOnRydWUsIldpZHRoIjowLjAsIkhlaWdodCI6MC4wLCJCb3JkZXJTdHlsZSI6eyIkaWQiOiIyMzkiLCJMaW5lQ29sb3IiOm51bGwsIkxpbmVXZWlnaHQiOjAuMCwiTGluZVR5cGUiOjAsIlBhcmVudFN0eWxlIjpudWxsfSwiUGFyZW50U3R5bGUiOm51bGx9LCJEYXRlU3R5bGUiOnsiJGlkIjoiMjQwIiwiRm9udFNldHRpbmdzIjp7IiRpZCI6IjI0MSIsIkZvbnRTaXplIjoxMCwiRm9udE5hbWUiOiJDYWxpYnJpIiwiSXNCb2xkIjpmYWxzZSwiSXNJdGFsaWMiOmZhbHNlLCJJc1VuZGVybGluZWQiOmZhbHNlLCJQYXJlbnRTdHlsZSI6bnVsbH0sIkF1dG9TaXplIjowLCJGb3JlZ3JvdW5kIjp7IiRpZCI6IjI0MiIsIkNvbG9yIjp7IiRyZWYiOiIxMjEifX0sIk1heFdpZHRoIjoyMDAuMCwiTWF4SGVpZ2h0IjoiSW5maW5pdHkiLCJTbWFydEZvcmVncm91bmRJc0FjdGl2ZSI6ZmFsc2UsIkhvcml6b250YWxBbGlnbm1lbnQiOjAsIlZlcnRpY2FsQWxpZ25tZW50IjowLCJTbWFydEZvcmVncm91bmQiOm51bGwsIk1hcmdpbiI6eyIkcmVmIjoiMTIyIn0sIlBhZGRpbmciOnsiJHJlZiI6IjEyMyJ9LCJCYWNrZ3JvdW5kIjp7IiRyZWYiOiIxMjQifSwiSXNWaXNpYmxlIjp0cnVlLCJXaWR0aCI6MC4wLCJIZWlnaHQiOjAuMCwiQm9yZGVyU3R5bGUiOnsiJGlkIjoiMjQzIiwiTGluZUNvbG9yIjpudWxsLCJMaW5lV2VpZ2h0IjowLjAsIkxpbmVUeXBlIjowLCJQYXJlbnRTdHlsZSI6bnVsbH0sIlBhcmVudFN0eWxlIjpudWxsfSwiRGF0ZUZvcm1hdCI6eyIkcmVmIjoiMTI1In0sIklzVmlzaWJsZSI6dHJ1ZSwiUGFyZW50U3R5bGUiOm51bGx9LCJJbmRleCI6NSwiU21hcnREdXJhdGlvbkFjdGl2YXRlZCI6ZmFsc2UsIkRhdGVGb3JtYXQiOnsiJHJlZiI6IjEyNSJ9LCJJZCI6IjA0N2MyMGUyLTE0ZGYtNDdmMy1hOTkzLTNlZDBlZmE3NzkzZCIsIkltcG9ydElkIjpudWxsLCJUaXRsZSI6IkdlbmVyaWMgVmlld3MgKDEwIEpFSCAvIEZyb250LWVuZCkiLCJOb3RlIjpudWxsLCJIeXBlcmxpbmsiOm51bGwsIklzQ2hhbmdlZCI6ZmFsc2UsIklzTmV3IjpmYWxzZX0seyIkaWQiOiIyNDQiLCJHcm91cE5hbWUiOm51bGwsIlN0YXJ0RGF0ZSI6IjIwMTgtMDctMDRUMDA6MDA6MDBaIiwiRW5kRGF0ZSI6IjIwMTgtMDctMTFUMjM6NTk6MDBaIiwiUGVyY2VudGFnZUNvbXBsZXRlIjpudWxsLCJTdHlsZSI6eyIkaWQiOiIyNDUiLCJTaGFwZSI6MCwiU2hhcGVUaGlja25lc3MiOjEsIkR1cmF0aW9uRm9ybWF0IjowLCJJbmNsdWRlTm9uV29ya2luZ0RheXNJbkR1cmF0aW9uIjpmYWxzZSwiUGVyY2VudGFnZUNvbXBsZXRlU3R5bGUiOnsiJGlkIjoiMjQ2IiwiRm9udFNldHRpbmdzIjp7IiRpZCI6IjI0NyIsIkZvbnRTaXplIjoxMCwiRm9udE5hbWUiOiJDYWxpYnJpIiwiSXNCb2xkIjpmYWxzZSwiSXNJdGFsaWMiOmZhbHNlLCJJc1VuZGVybGluZWQiOmZhbHNlLCJQYXJlbnRTdHlsZSI6bnVsbH0sIkF1dG9TaXplIjowLCJGb3JlZ3JvdW5kIjp7IiRpZCI6IjI0OCIsIkNvbG9yIjp7IiRyZWYiOiI4NiJ9fSwiTWF4V2lkdGgiOjIwMC4wLCJNYXhIZWlnaHQiOiJJbmZpbml0eSIsIlNtYXJ0Rm9yZWdyb3VuZElzQWN0aXZlIjpmYWxzZSwiSG9yaXpvbnRhbEFsaWdubWVudCI6MCwiVmVydGljYWxBbGlnbm1lbnQiOjAsIlNtYXJ0Rm9yZWdyb3VuZCI6bnVsbCwiTWFyZ2luIjp7IiRyZWYiOiI4NyJ9LCJQYWRkaW5nIjp7IiRyZWYiOiI4OCJ9LCJCYWNrZ3JvdW5kIjp7IiRyZWYiOiI4OSJ9LCJJc1Zpc2libGUiOnRydWUsIldpZHRoIjowLjAsIkhlaWdodCI6MC4wLCJCb3JkZXJTdHlsZSI6eyIkaWQiOiIyNDkiLCJMaW5lQ29sb3IiOm51bGwsIkxpbmVXZWlnaHQiOjAuMCwiTGluZVR5cGUiOjAsIlBhcmVudFN0eWxlIjpudWxsfSwiUGFyZW50U3R5bGUiOm51bGx9LCJEdXJhdGlvblN0eWxlIjp7IiRpZCI6IjI1MCIsIkZvbnRTZXR0aW5ncyI6eyIkaWQiOiIyNTEiLCJGb250U2l6ZSI6MTAsIkZvbnROYW1lIjoiQ2FsaWJyaSIsIklzQm9sZCI6ZmFsc2UsIklzSXRhbGljIjpmYWxzZSwiSXNVbmRlcmxpbmVkIjpmYWxzZSwiUGFyZW50U3R5bGUiOm51bGx9LCJBdXRvU2l6ZSI6MCwiRm9yZWdyb3VuZCI6eyIkaWQiOiIyNTIiLCJDb2xvciI6eyIkcmVmIjoiOTMifX0sIk1heFdpZHRoIjoyMDAuMCwiTWF4SGVpZ2h0IjoiSW5maW5pdHkiLCJTbWFydEZvcmVncm91bmRJc0FjdGl2ZSI6ZmFsc2UsIkhvcml6b250YWxBbGlnbm1lbnQiOjAsIlZlcnRpY2FsQWxpZ25tZW50IjowLCJTbWFydEZvcmVncm91bmQiOm51bGwsIk1hcmdpbiI6eyIkcmVmIjoiOTQifSwiUGFkZGluZyI6eyIkcmVmIjoiOTUifSwiQmFja2dyb3VuZCI6eyIkcmVmIjoiOTYifSwiSXNWaXNpYmxlIjp0cnVlLCJXaWR0aCI6MC4wLCJIZWlnaHQiOjAuMCwiQm9yZGVyU3R5bGUiOnsiJGlkIjoiMjUzIiwiTGluZUNvbG9yIjpudWxsLCJMaW5lV2VpZ2h0IjowLjAsIkxpbmVUeXBlIjowLCJQYXJlbnRTdHlsZSI6bnVsbH0sIlBhcmVudFN0eWxlIjpudWxsfSwiSG9yaXpvbnRhbENvbm5lY3RvclN0eWxlIjp7IiRpZCI6IjI1NCIsIkxpbmVDb2xvciI6eyIkcmVmIjoiOTgifSwiTGluZVdlaWdodCI6MS4wLCJMaW5lVHlwZSI6MCwiUGFyZW50U3R5bGUiOm51bGx9LCJWZXJ0aWNhbENvbm5lY3RvclN0eWxlIjp7IiRpZCI6IjI1NSIsIkxpbmVDb2xvciI6eyIkcmVmIjoiMTAxIn0sIkxpbmVXZWlnaHQiOjAuMCwiTGluZVR5cGUiOjAsIlBhcmVudFN0eWxlIjpudWxs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yNTYiLCJNYXJnaW4iOnsiJHJlZiI6IjEwNCJ9LCJQYWRkaW5nIjp7IiRyZWYiOiIxMDUifSwiQmFja2dyb3VuZCI6eyIkaWQiOiIyNTciLCJDb2xvciI6eyIkaWQiOiIyNTgiLCJBIjoyNTUsIlIiOjAsIkciOjEzMCwiQiI6MjAwfX0sIklzVmlzaWJsZSI6dHJ1ZSwiV2lkdGgiOjAuMCwiSGVpZ2h0IjoxNi4wLCJCb3JkZXJTdHlsZSI6eyIkaWQiOiIyNTkiLCJMaW5lQ29sb3IiOnsiJHJlZiI6IjEwOSJ9LCJMaW5lV2VpZ2h0IjowLjAsIkxpbmVUeXBlIjowLCJQYXJlbnRTdHlsZSI6bnVsbH0sIlBhcmVudFN0eWxlIjpudWxsfSwiVGl0bGVTdHlsZSI6eyIkaWQiOiIyNjAiLCJGb250U2V0dGluZ3MiOnsiJGlkIjoiMjYxIiwiRm9udFNpemUiOjExLCJGb250TmFtZSI6IkNhbGlicmkiLCJJc0JvbGQiOnRydWUsIklzSXRhbGljIjpmYWxzZSwiSXNVbmRlcmxpbmVkIjpmYWxzZSwiUGFyZW50U3R5bGUiOm51bGx9LCJBdXRvU2l6ZSI6MCwiRm9yZWdyb3VuZCI6eyIkaWQiOiIyNjIiLCJDb2xvciI6eyIkcmVmIjoiMTE0In19LCJNYXhXaWR0aCI6NzIwLjAsIk1heEhlaWdodCI6IkluZmluaXR5IiwiU21hcnRGb3JlZ3JvdW5kSXNBY3RpdmUiOmZhbHNlLCJIb3Jpem9udGFsQWxpZ25tZW50IjowLCJWZXJ0aWNhbEFsaWdubWVudCI6MCwiU21hcnRGb3JlZ3JvdW5kIjpudWxsLCJNYXJnaW4iOnsiJHJlZiI6IjExNSJ9LCJQYWRkaW5nIjp7IiRyZWYiOiIxMTYifSwiQmFja2dyb3VuZCI6eyIkcmVmIjoiMTE3In0sIklzVmlzaWJsZSI6dHJ1ZSwiV2lkdGgiOjAuMCwiSGVpZ2h0IjowLjAsIkJvcmRlclN0eWxlIjp7IiRpZCI6IjI2MyIsIkxpbmVDb2xvciI6bnVsbCwiTGluZVdlaWdodCI6MC4wLCJMaW5lVHlwZSI6MCwiUGFyZW50U3R5bGUiOm51bGx9LCJQYXJlbnRTdHlsZSI6bnVsbH0sIkRhdGVTdHlsZSI6eyIkaWQiOiIyNjQiLCJGb250U2V0dGluZ3MiOnsiJGlkIjoiMjY1IiwiRm9udFNpemUiOjEwLCJGb250TmFtZSI6IkNhbGlicmkiLCJJc0JvbGQiOmZhbHNlLCJJc0l0YWxpYyI6ZmFsc2UsIklzVW5kZXJsaW5lZCI6ZmFsc2UsIlBhcmVudFN0eWxlIjpudWxsfSwiQXV0b1NpemUiOjAsIkZvcmVncm91bmQiOnsiJGlkIjoiMjY2IiwiQ29sb3IiOnsiJHJlZiI6IjEyMSJ9fSwiTWF4V2lkdGgiOjIwMC4wLCJNYXhIZWlnaHQiOiJJbmZpbml0eSIsIlNtYXJ0Rm9yZWdyb3VuZElzQWN0aXZlIjpmYWxzZSwiSG9yaXpvbnRhbEFsaWdubWVudCI6MCwiVmVydGljYWxBbGlnbm1lbnQiOjAsIlNtYXJ0Rm9yZWdyb3VuZCI6bnVsbCwiTWFyZ2luIjp7IiRyZWYiOiIxMjIifSwiUGFkZGluZyI6eyIkcmVmIjoiMTIzIn0sIkJhY2tncm91bmQiOnsiJHJlZiI6IjEyNCJ9LCJJc1Zpc2libGUiOnRydWUsIldpZHRoIjowLjAsIkhlaWdodCI6MC4wLCJCb3JkZXJTdHlsZSI6eyIkaWQiOiIyNjciLCJMaW5lQ29sb3IiOm51bGwsIkxpbmVXZWlnaHQiOjAuMCwiTGluZVR5cGUiOjAsIlBhcmVudFN0eWxlIjpudWxsfSwiUGFyZW50U3R5bGUiOm51bGx9LCJEYXRlRm9ybWF0Ijp7IiRyZWYiOiIxMjUifSwiSXNWaXNpYmxlIjp0cnVlLCJQYXJlbnRTdHlsZSI6bnVsbH0sIkluZGV4Ijo2LCJTbWFydER1cmF0aW9uQWN0aXZhdGVkIjpmYWxzZSwiRGF0ZUZvcm1hdCI6eyIkcmVmIjoiMTI1In0sIklkIjoiYjA4MGQ2ZWQtYmI3Yy00NjFiLTljMmEtYmQ3ZWJhNGNlOTJmIiwiSW1wb3J0SWQiOm51bGwsIlRpdGxlIjoiUGVybWlzc2lvbnMgKDYgSkVIIC8gQWxsKSIsIk5vdGUiOm51bGwsIkh5cGVybGluayI6bnVsbCwiSXNDaGFuZ2VkIjpmYWxzZSwiSXNOZXciOmZhbHNlfSx7IiRpZCI6IjI2OCIsIkdyb3VwTmFtZSI6bnVsbCwiU3RhcnREYXRlIjoiMjAxOC0wNy0xMVQwMDowMDowMFoiLCJFbmREYXRlIjoiMjAxOC0wNy0yNVQyMzo1OTowMFoiLCJQZXJjZW50YWdlQ29tcGxldGUiOm51bGwsIlN0eWxlIjp7IiRpZCI6IjI2OSIsIlNoYXBlIjowLCJTaGFwZVRoaWNrbmVzcyI6MSwiRHVyYXRpb25Gb3JtYXQiOjAsIkluY2x1ZGVOb25Xb3JraW5nRGF5c0luRHVyYXRpb24iOmZhbHNlLCJQZXJjZW50YWdlQ29tcGxldGVTdHlsZSI6eyIkaWQiOiIyNzAiLCJGb250U2V0dGluZ3MiOnsiJGlkIjoiMjcxIiwiRm9udFNpemUiOjEwLCJGb250TmFtZSI6IkNhbGlicmkiLCJJc0JvbGQiOmZhbHNlLCJJc0l0YWxpYyI6ZmFsc2UsIklzVW5kZXJsaW5lZCI6ZmFsc2UsIlBhcmVudFN0eWxlIjpudWxsfSwiQXV0b1NpemUiOjAsIkZvcmVncm91bmQiOnsiJHJlZiI6Ijg1In0sIk1heFdpZHRoIjoyMDAuMCwiTWF4SGVpZ2h0IjoiSW5maW5pdHkiLCJTbWFydEZvcmVncm91bmRJc0FjdGl2ZSI6ZmFsc2UsIkhvcml6b250YWxBbGlnbm1lbnQiOjAsIlZlcnRpY2FsQWxpZ25tZW50IjowLCJTbWFydEZvcmVncm91bmQiOm51bGwsIk1hcmdpbiI6eyIkcmVmIjoiODcifSwiUGFkZGluZyI6eyIkcmVmIjoiODgifSwiQmFja2dyb3VuZCI6eyIkcmVmIjoiODkifSwiSXNWaXNpYmxlIjp0cnVlLCJXaWR0aCI6MC4wLCJIZWlnaHQiOjAuMCwiQm9yZGVyU3R5bGUiOnsiJGlkIjoiMjcyIiwiTGluZUNvbG9yIjpudWxsLCJMaW5lV2VpZ2h0IjowLjAsIkxpbmVUeXBlIjowLCJQYXJlbnRTdHlsZSI6bnVsbH0sIlBhcmVudFN0eWxlIjpudWxsfSwiRHVyYXRpb25TdHlsZSI6eyIkaWQiOiIyNzMiLCJGb250U2V0dGluZ3MiOnsiJGlkIjoiMjc0IiwiRm9udFNpemUiOjEwLCJGb250TmFtZSI6IkNhbGlicmkiLCJJc0JvbGQiOmZhbHNlLCJJc0l0YWxpYyI6ZmFsc2UsIklzVW5kZXJsaW5lZCI6ZmFsc2UsIlBhcmVudFN0eWxlIjpudWxsfSwiQXV0b1NpemUiOjAsIkZvcmVncm91bmQiOnsiJHJlZiI6IjkyIn0sIk1heFdpZHRoIjoyMDAuMCwiTWF4SGVpZ2h0IjoiSW5maW5pdHkiLCJTbWFydEZvcmVncm91bmRJc0FjdGl2ZSI6ZmFsc2UsIkhvcml6b250YWxBbGlnbm1lbnQiOjAsIlZlcnRpY2FsQWxpZ25tZW50IjowLCJTbWFydEZvcmVncm91bmQiOm51bGwsIk1hcmdpbiI6eyIkcmVmIjoiOTQifSwiUGFkZGluZyI6eyIkcmVmIjoiOTUifSwiQmFja2dyb3VuZCI6eyIkcmVmIjoiOTYifSwiSXNWaXNpYmxlIjp0cnVlLCJXaWR0aCI6MC4wLCJIZWlnaHQiOjAuMCwiQm9yZGVyU3R5bGUiOnsiJGlkIjoiMjc1IiwiTGluZUNvbG9yIjpudWxsLCJMaW5lV2VpZ2h0IjowLjAsIkxpbmVUeXBlIjowLCJQYXJlbnRTdHlsZSI6bnVsbH0sIlBhcmVudFN0eWxlIjpudWxsfSwiSG9yaXpvbnRhbENvbm5lY3RvclN0eWxlIjp7IiRpZCI6IjI3NiIsIkxpbmVDb2xvciI6eyIkcmVmIjoiOTgifSwiTGluZVdlaWdodCI6MS4wLCJMaW5lVHlwZSI6MCwiUGFyZW50U3R5bGUiOm51bGx9LCJWZXJ0aWNhbENvbm5lY3RvclN0eWxlIjp7IiRpZCI6IjI3NyIsIkxpbmVDb2xvciI6eyIkcmVmIjoiMTAxIn0sIkxpbmVXZWlnaHQiOjAuMCwiTGluZVR5cGUiOjAsIlBhcmVudFN0eWxlIjpudWxs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yNzgiLCJNYXJnaW4iOnsiJHJlZiI6IjEwNCJ9LCJQYWRkaW5nIjp7IiRyZWYiOiIxMDUifSwiQmFja2dyb3VuZCI6eyIkaWQiOiIyNzkiLCJDb2xvciI6eyIkaWQiOiIyODAiLCJBIjoyNTUsIlIiOjAsIkciOjEzMCwiQiI6MjAwfX0sIklzVmlzaWJsZSI6dHJ1ZSwiV2lkdGgiOjAuMCwiSGVpZ2h0IjoxNi4wLCJCb3JkZXJTdHlsZSI6eyIkaWQiOiIyODEiLCJMaW5lQ29sb3IiOnsiJHJlZiI6IjEwOSJ9LCJMaW5lV2VpZ2h0IjowLjAsIkxpbmVUeXBlIjowLCJQYXJlbnRTdHlsZSI6bnVsbH0sIlBhcmVudFN0eWxlIjpudWxsfSwiVGl0bGVTdHlsZSI6eyIkaWQiOiIyODIiLCJGb250U2V0dGluZ3MiOnsiJGlkIjoiMjgzIiwiRm9udFNpemUiOjExLCJGb250TmFtZSI6IkNhbGlicmkiLCJJc0JvbGQiOnRydWUsIklzSXRhbGljIjpmYWxzZSwiSXNVbmRlcmxpbmVkIjpmYWxzZSwiUGFyZW50U3R5bGUiOm51bGx9LCJBdXRvU2l6ZSI6MCwiRm9yZWdyb3VuZCI6eyIkcmVmIjoiMTEzIn0sIk1heFdpZHRoIjo3MjAuMCwiTWF4SGVpZ2h0IjoiSW5maW5pdHkiLCJTbWFydEZvcmVncm91bmRJc0FjdGl2ZSI6ZmFsc2UsIkhvcml6b250YWxBbGlnbm1lbnQiOjAsIlZlcnRpY2FsQWxpZ25tZW50IjowLCJTbWFydEZvcmVncm91bmQiOm51bGwsIk1hcmdpbiI6eyIkcmVmIjoiMTE1In0sIlBhZGRpbmciOnsiJHJlZiI6IjExNiJ9LCJCYWNrZ3JvdW5kIjp7IiRyZWYiOiIxMTcifSwiSXNWaXNpYmxlIjp0cnVlLCJXaWR0aCI6MC4wLCJIZWlnaHQiOjAuMCwiQm9yZGVyU3R5bGUiOnsiJGlkIjoiMjg0IiwiTGluZUNvbG9yIjpudWxsLCJMaW5lV2VpZ2h0IjowLjAsIkxpbmVUeXBlIjowLCJQYXJlbnRTdHlsZSI6bnVsbH0sIlBhcmVudFN0eWxlIjpudWxsfSwiRGF0ZVN0eWxlIjp7IiRpZCI6IjI4NSIsIkZvbnRTZXR0aW5ncyI6eyIkaWQiOiIyODYiLCJGb250U2l6ZSI6MTAsIkZvbnROYW1lIjoiQ2FsaWJyaSIsIklzQm9sZCI6ZmFsc2UsIklzSXRhbGljIjpmYWxzZSwiSXNVbmRlcmxpbmVkIjpmYWxzZSwiUGFyZW50U3R5bGUiOm51bGx9LCJBdXRvU2l6ZSI6MCwiRm9yZWdyb3VuZCI6eyIkcmVmIjoiMTIwIn0sIk1heFdpZHRoIjoyMDAuMCwiTWF4SGVpZ2h0IjoiSW5maW5pdHkiLCJTbWFydEZvcmVncm91bmRJc0FjdGl2ZSI6ZmFsc2UsIkhvcml6b250YWxBbGlnbm1lbnQiOjAsIlZlcnRpY2FsQWxpZ25tZW50IjowLCJTbWFydEZvcmVncm91bmQiOm51bGwsIk1hcmdpbiI6eyIkcmVmIjoiMTIyIn0sIlBhZGRpbmciOnsiJHJlZiI6IjEyMyJ9LCJCYWNrZ3JvdW5kIjp7IiRyZWYiOiIxMjQifSwiSXNWaXNpYmxlIjp0cnVlLCJXaWR0aCI6MC4wLCJIZWlnaHQiOjAuMCwiQm9yZGVyU3R5bGUiOnsiJGlkIjoiMjg3IiwiTGluZUNvbG9yIjpudWxsLCJMaW5lV2VpZ2h0IjowLjAsIkxpbmVUeXBlIjowLCJQYXJlbnRTdHlsZSI6bnVsbH0sIlBhcmVudFN0eWxlIjpudWxsfSwiRGF0ZUZvcm1hdCI6eyIkcmVmIjoiMTI1In0sIklzVmlzaWJsZSI6dHJ1ZSwiUGFyZW50U3R5bGUiOm51bGx9LCJJbmRleCI6NywiU21hcnREdXJhdGlvbkFjdGl2YXRlZCI6ZmFsc2UsIkRhdGVGb3JtYXQiOnsiJHJlZiI6IjEyNSJ9LCJJZCI6Ijg2ZGJjYTY4LTBiMDgtNGJjMS05OTUxLTRkNDliODc1Nzk4YiIsIkltcG9ydElkIjpudWxsLCJUaXRsZSI6IkFQSSAoNCBKRUggLyBCYWNrLWVuZCkiLCJOb3RlIjpudWxsLCJIeXBlcmxpbmsiOm51bGwsIklzQ2hhbmdlZCI6ZmFsc2UsIklzTmV3IjpmYWxzZX0seyIkaWQiOiIyODgiLCJHcm91cE5hbWUiOm51bGwsIlN0YXJ0RGF0ZSI6IjIwMTgtMDctMTFUMDA6MDA6MDBaIiwiRW5kRGF0ZSI6IjIwMTgtMDctMjVUMjM6NTk6MDBaIiwiUGVyY2VudGFnZUNvbXBsZXRlIjpudWxsLCJTdHlsZSI6eyIkaWQiOiIyODkiLCJTaGFwZSI6MCwiU2hhcGVUaGlja25lc3MiOjEsIkR1cmF0aW9uRm9ybWF0IjowLCJJbmNsdWRlTm9uV29ya2luZ0RheXNJbkR1cmF0aW9uIjpmYWxzZSwiUGVyY2VudGFnZUNvbXBsZXRlU3R5bGUiOnsiJGlkIjoiMjkwIiwiRm9udFNldHRpbmdzIjp7IiRpZCI6IjI5MSIsIkZvbnRTaXplIjoxMCwiRm9udE5hbWUiOiJDYWxpYnJpIiwiSXNCb2xkIjpmYWxzZSwiSXNJdGFsaWMiOmZhbHNlLCJJc1VuZGVybGluZWQiOmZhbHNlLCJQYXJlbnRTdHlsZSI6bnVsbH0sIkF1dG9TaXplIjowLCJGb3JlZ3JvdW5kIjp7IiRpZCI6IjI5MiIsIkNvbG9yIjp7IiRyZWYiOiI4NiJ9fSwiTWF4V2lkdGgiOjIwMC4wLCJNYXhIZWlnaHQiOiJJbmZpbml0eSIsIlNtYXJ0Rm9yZWdyb3VuZElzQWN0aXZlIjpmYWxzZSwiSG9yaXpvbnRhbEFsaWdubWVudCI6MCwiVmVydGljYWxBbGlnbm1lbnQiOjAsIlNtYXJ0Rm9yZWdyb3VuZCI6bnVsbCwiTWFyZ2luIjp7IiRyZWYiOiI4NyJ9LCJQYWRkaW5nIjp7IiRyZWYiOiI4OCJ9LCJCYWNrZ3JvdW5kIjp7IiRyZWYiOiI4OSJ9LCJJc1Zpc2libGUiOnRydWUsIldpZHRoIjowLjAsIkhlaWdodCI6MC4wLCJCb3JkZXJTdHlsZSI6eyIkaWQiOiIyOTMiLCJMaW5lQ29sb3IiOm51bGwsIkxpbmVXZWlnaHQiOjAuMCwiTGluZVR5cGUiOjAsIlBhcmVudFN0eWxlIjpudWxsfSwiUGFyZW50U3R5bGUiOm51bGx9LCJEdXJhdGlvblN0eWxlIjp7IiRpZCI6IjI5NCIsIkZvbnRTZXR0aW5ncyI6eyIkaWQiOiIyOTUiLCJGb250U2l6ZSI6MTAsIkZvbnROYW1lIjoiQ2FsaWJyaSIsIklzQm9sZCI6ZmFsc2UsIklzSXRhbGljIjpmYWxzZSwiSXNVbmRlcmxpbmVkIjpmYWxzZSwiUGFyZW50U3R5bGUiOm51bGx9LCJBdXRvU2l6ZSI6MCwiRm9yZWdyb3VuZCI6eyIkaWQiOiIyOTYiLCJDb2xvciI6eyIkcmVmIjoiOTMifX0sIk1heFdpZHRoIjoyMDAuMCwiTWF4SGVpZ2h0IjoiSW5maW5pdHkiLCJTbWFydEZvcmVncm91bmRJc0FjdGl2ZSI6ZmFsc2UsIkhvcml6b250YWxBbGlnbm1lbnQiOjAsIlZlcnRpY2FsQWxpZ25tZW50IjowLCJTbWFydEZvcmVncm91bmQiOm51bGwsIk1hcmdpbiI6eyIkcmVmIjoiOTQifSwiUGFkZGluZyI6eyIkcmVmIjoiOTUifSwiQmFja2dyb3VuZCI6eyIkcmVmIjoiOTYifSwiSXNWaXNpYmxlIjp0cnVlLCJXaWR0aCI6MC4wLCJIZWlnaHQiOjAuMCwiQm9yZGVyU3R5bGUiOnsiJGlkIjoiMjk3IiwiTGluZUNvbG9yIjpudWxsLCJMaW5lV2VpZ2h0IjowLjAsIkxpbmVUeXBlIjowLCJQYXJlbnRTdHlsZSI6bnVsbH0sIlBhcmVudFN0eWxlIjpudWxsfSwiSG9yaXpvbnRhbENvbm5lY3RvclN0eWxlIjp7IiRpZCI6IjI5OCIsIkxpbmVDb2xvciI6eyIkcmVmIjoiOTgifSwiTGluZVdlaWdodCI6MS4wLCJMaW5lVHlwZSI6MCwiUGFyZW50U3R5bGUiOm51bGx9LCJWZXJ0aWNhbENvbm5lY3RvclN0eWxlIjp7IiRpZCI6IjI5OSIsIkxpbmVDb2xvciI6eyIkcmVmIjoiMTAxIn0sIkxpbmVXZWlnaHQiOjAuMCwiTGluZVR5cGUiOjAsIlBhcmVudFN0eWxlIjpudWxs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zMDAiLCJNYXJnaW4iOnsiJHJlZiI6IjEwNCJ9LCJQYWRkaW5nIjp7IiRyZWYiOiIxMDUifSwiQmFja2dyb3VuZCI6eyIkaWQiOiIzMDEiLCJDb2xvciI6eyIkaWQiOiIzMDIiLCJBIjoyNTUsIlIiOjAsIkciOjEzMCwiQiI6MjAwfX0sIklzVmlzaWJsZSI6dHJ1ZSwiV2lkdGgiOjAuMCwiSGVpZ2h0IjoxNi4wLCJCb3JkZXJTdHlsZSI6eyIkaWQiOiIzMDMiLCJMaW5lQ29sb3IiOnsiJHJlZiI6IjEwOSJ9LCJMaW5lV2VpZ2h0IjowLjAsIkxpbmVUeXBlIjowLCJQYXJlbnRTdHlsZSI6bnVsbH0sIlBhcmVudFN0eWxlIjpudWxsfSwiVGl0bGVTdHlsZSI6eyIkaWQiOiIzMDQiLCJGb250U2V0dGluZ3MiOnsiJGlkIjoiMzA1IiwiRm9udFNpemUiOjExLCJGb250TmFtZSI6IkNhbGlicmkiLCJJc0JvbGQiOnRydWUsIklzSXRhbGljIjpmYWxzZSwiSXNVbmRlcmxpbmVkIjpmYWxzZSwiUGFyZW50U3R5bGUiOm51bGx9LCJBdXRvU2l6ZSI6MCwiRm9yZWdyb3VuZCI6eyIkaWQiOiIzMDYiLCJDb2xvciI6eyIkcmVmIjoiMTE0In19LCJNYXhXaWR0aCI6NzIwLjAsIk1heEhlaWdodCI6IkluZmluaXR5IiwiU21hcnRGb3JlZ3JvdW5kSXNBY3RpdmUiOmZhbHNlLCJIb3Jpem9udGFsQWxpZ25tZW50IjowLCJWZXJ0aWNhbEFsaWdubWVudCI6MCwiU21hcnRGb3JlZ3JvdW5kIjpudWxsLCJNYXJnaW4iOnsiJHJlZiI6IjExNSJ9LCJQYWRkaW5nIjp7IiRyZWYiOiIxMTYifSwiQmFja2dyb3VuZCI6eyIkcmVmIjoiMTE3In0sIklzVmlzaWJsZSI6dHJ1ZSwiV2lkdGgiOjAuMCwiSGVpZ2h0IjowLjAsIkJvcmRlclN0eWxlIjp7IiRpZCI6IjMwNyIsIkxpbmVDb2xvciI6bnVsbCwiTGluZVdlaWdodCI6MC4wLCJMaW5lVHlwZSI6MCwiUGFyZW50U3R5bGUiOm51bGx9LCJQYXJlbnRTdHlsZSI6bnVsbH0sIkRhdGVTdHlsZSI6eyIkaWQiOiIzMDgiLCJGb250U2V0dGluZ3MiOnsiJGlkIjoiMzA5IiwiRm9udFNpemUiOjEwLCJGb250TmFtZSI6IkNhbGlicmkiLCJJc0JvbGQiOmZhbHNlLCJJc0l0YWxpYyI6ZmFsc2UsIklzVW5kZXJsaW5lZCI6ZmFsc2UsIlBhcmVudFN0eWxlIjpudWxsfSwiQXV0b1NpemUiOjAsIkZvcmVncm91bmQiOnsiJGlkIjoiMzEwIiwiQ29sb3IiOnsiJHJlZiI6IjEyMSJ9fSwiTWF4V2lkdGgiOjIwMC4wLCJNYXhIZWlnaHQiOiJJbmZpbml0eSIsIlNtYXJ0Rm9yZWdyb3VuZElzQWN0aXZlIjpmYWxzZSwiSG9yaXpvbnRhbEFsaWdubWVudCI6MCwiVmVydGljYWxBbGlnbm1lbnQiOjAsIlNtYXJ0Rm9yZWdyb3VuZCI6bnVsbCwiTWFyZ2luIjp7IiRyZWYiOiIxMjIifSwiUGFkZGluZyI6eyIkcmVmIjoiMTIzIn0sIkJhY2tncm91bmQiOnsiJHJlZiI6IjEyNCJ9LCJJc1Zpc2libGUiOnRydWUsIldpZHRoIjowLjAsIkhlaWdodCI6MC4wLCJCb3JkZXJTdHlsZSI6eyIkaWQiOiIzMTEiLCJMaW5lQ29sb3IiOm51bGwsIkxpbmVXZWlnaHQiOjAuMCwiTGluZVR5cGUiOjAsIlBhcmVudFN0eWxlIjpudWxsfSwiUGFyZW50U3R5bGUiOm51bGx9LCJEYXRlRm9ybWF0Ijp7IiRyZWYiOiIxMjUifSwiSXNWaXNpYmxlIjp0cnVlLCJQYXJlbnRTdHlsZSI6bnVsbH0sIkluZGV4Ijo4LCJTbWFydER1cmF0aW9uQWN0aXZhdGVkIjpmYWxzZSwiRGF0ZUZvcm1hdCI6eyIkcmVmIjoiMTI1In0sIklkIjoiYTY1MzA0NjMtNzJlYS00MmZhLTlhYzQtMGEwNWUwMjg2MjA5IiwiSW1wb3J0SWQiOm51bGwsIlRpdGxlIjoiVGFncyAvIFNlYXJjaCAoNSBKRUggLyBBbGwpIiwiTm90ZSI6bnVsbCwiSHlwZXJsaW5rIjpudWxsLCJJc0NoYW5nZWQiOmZhbHNlLCJJc05ldyI6ZmFsc2V9LHsiJGlkIjoiMzEyIiwiR3JvdXBOYW1lIjpudWxsLCJTdGFydERhdGUiOiIyMDE4LTA3LTExVDAwOjAwOjAwWiIsIkVuZERhdGUiOiIyMDE4LTA4LTAxVDIzOjU5OjAwWiIsIlBlcmNlbnRhZ2VDb21wbGV0ZSI6bnVsbCwiU3R5bGUiOnsiJGlkIjoiMzEzIiwiU2hhcGUiOjAsIlNoYXBlVGhpY2tuZXNzIjoxLCJEdXJhdGlvbkZvcm1hdCI6MCwiSW5jbHVkZU5vbldvcmtpbmdEYXlzSW5EdXJhdGlvbiI6ZmFsc2UsIlBlcmNlbnRhZ2VDb21wbGV0ZVN0eWxlIjp7IiRpZCI6IjMxNCIsIkZvbnRTZXR0aW5ncyI6eyIkaWQiOiIzMTUiLCJGb250U2l6ZSI6MTAsIkZvbnROYW1lIjoiQ2FsaWJyaSIsIklzQm9sZCI6ZmFsc2UsIklzSXRhbGljIjpmYWxzZSwiSXNVbmRlcmxpbmVkIjpmYWxzZSwiUGFyZW50U3R5bGUiOm51bGx9LCJBdXRvU2l6ZSI6MCwiRm9yZWdyb3VuZCI6eyIkaWQiOiIzMTYiLCJDb2xvciI6eyIkcmVmIjoiODYifX0sIk1heFdpZHRoIjoyMDAuMCwiTWF4SGVpZ2h0IjoiSW5maW5pdHkiLCJTbWFydEZvcmVncm91bmRJc0FjdGl2ZSI6ZmFsc2UsIkhvcml6b250YWxBbGlnbm1lbnQiOjAsIlZlcnRpY2FsQWxpZ25tZW50IjowLCJTbWFydEZvcmVncm91bmQiOm51bGwsIk1hcmdpbiI6eyIkcmVmIjoiODcifSwiUGFkZGluZyI6eyIkcmVmIjoiODgifSwiQmFja2dyb3VuZCI6eyIkcmVmIjoiODkifSwiSXNWaXNpYmxlIjp0cnVlLCJXaWR0aCI6MC4wLCJIZWlnaHQiOjAuMCwiQm9yZGVyU3R5bGUiOnsiJGlkIjoiMzE3IiwiTGluZUNvbG9yIjpudWxsLCJMaW5lV2VpZ2h0IjowLjAsIkxpbmVUeXBlIjowLCJQYXJlbnRTdHlsZSI6bnVsbH0sIlBhcmVudFN0eWxlIjpudWxsfSwiRHVyYXRpb25TdHlsZSI6eyIkaWQiOiIzMTgiLCJGb250U2V0dGluZ3MiOnsiJGlkIjoiMzE5IiwiRm9udFNpemUiOjEwLCJGb250TmFtZSI6IkNhbGlicmkiLCJJc0JvbGQiOmZhbHNlLCJJc0l0YWxpYyI6ZmFsc2UsIklzVW5kZXJsaW5lZCI6ZmFsc2UsIlBhcmVudFN0eWxlIjpudWxsfSwiQXV0b1NpemUiOjAsIkZvcmVncm91bmQiOnsiJGlkIjoiMzIwIiwiQ29sb3IiOnsiJHJlZiI6IjkzIn19LCJNYXhXaWR0aCI6MjAwLjAsIk1heEhlaWdodCI6IkluZmluaXR5IiwiU21hcnRGb3JlZ3JvdW5kSXNBY3RpdmUiOmZhbHNlLCJIb3Jpem9udGFsQWxpZ25tZW50IjowLCJWZXJ0aWNhbEFsaWdubWVudCI6MCwiU21hcnRGb3JlZ3JvdW5kIjpudWxsLCJNYXJnaW4iOnsiJHJlZiI6Ijk0In0sIlBhZGRpbmciOnsiJHJlZiI6Ijk1In0sIkJhY2tncm91bmQiOnsiJHJlZiI6Ijk2In0sIklzVmlzaWJsZSI6dHJ1ZSwiV2lkdGgiOjAuMCwiSGVpZ2h0IjowLjAsIkJvcmRlclN0eWxlIjp7IiRpZCI6IjMyMSIsIkxpbmVDb2xvciI6bnVsbCwiTGluZVdlaWdodCI6MC4wLCJMaW5lVHlwZSI6MCwiUGFyZW50U3R5bGUiOm51bGx9LCJQYXJlbnRTdHlsZSI6bnVsbH0sIkhvcml6b250YWxDb25uZWN0b3JTdHlsZSI6eyIkaWQiOiIzMjIiLCJMaW5lQ29sb3IiOnsiJHJlZiI6Ijk4In0sIkxpbmVXZWlnaHQiOjEuMCwiTGluZVR5cGUiOjAsIlBhcmVudFN0eWxlIjpudWxsfSwiVmVydGljYWxDb25uZWN0b3JTdHlsZSI6eyIkaWQiOiIzMjMiLCJMaW5lQ29sb3IiOnsiJHJlZiI6IjEwMSJ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zI0IiwiTWFyZ2luIjp7IiRyZWYiOiIxMDQifSwiUGFkZGluZyI6eyIkcmVmIjoiMTA1In0sIkJhY2tncm91bmQiOnsiJGlkIjoiMzI1IiwiQ29sb3IiOnsiJGlkIjoiMzI2IiwiQSI6MjU1LCJSIjowLCJHIjoxMzAsIkIiOjIwMH19LCJJc1Zpc2libGUiOnRydWUsIldpZHRoIjowLjAsIkhlaWdodCI6MTYuMCwiQm9yZGVyU3R5bGUiOnsiJGlkIjoiMzI3IiwiTGluZUNvbG9yIjp7IiRyZWYiOiIxMDkifSwiTGluZVdlaWdodCI6MC4wLCJMaW5lVHlwZSI6MCwiUGFyZW50U3R5bGUiOm51bGx9LCJQYXJlbnRTdHlsZSI6bnVsbH0sIlRpdGxlU3R5bGUiOnsiJGlkIjoiMzI4IiwiRm9udFNldHRpbmdzIjp7IiRpZCI6IjMyOSIsIkZvbnRTaXplIjoxMSwiRm9udE5hbWUiOiJDYWxpYnJpIiwiSXNCb2xkIjp0cnVlLCJJc0l0YWxpYyI6ZmFsc2UsIklzVW5kZXJsaW5lZCI6ZmFsc2UsIlBhcmVudFN0eWxlIjpudWxsfSwiQXV0b1NpemUiOjAsIkZvcmVncm91bmQiOnsiJGlkIjoiMzMwIiwiQ29sb3IiOnsiJHJlZiI6IjExNCJ9fSwiTWF4V2lkdGgiOjcyMC4wLCJNYXhIZWlnaHQiOiJJbmZpbml0eSIsIlNtYXJ0Rm9yZWdyb3VuZElzQWN0aXZlIjpmYWxzZSwiSG9yaXpvbnRhbEFsaWdubWVudCI6MCwiVmVydGljYWxBbGlnbm1lbnQiOjAsIlNtYXJ0Rm9yZWdyb3VuZCI6bnVsbCwiTWFyZ2luIjp7IiRyZWYiOiIxMTUifSwiUGFkZGluZyI6eyIkcmVmIjoiMTE2In0sIkJhY2tncm91bmQiOnsiJHJlZiI6IjExNyJ9LCJJc1Zpc2libGUiOnRydWUsIldpZHRoIjowLjAsIkhlaWdodCI6MC4wLCJCb3JkZXJTdHlsZSI6eyIkaWQiOiIzMzEiLCJMaW5lQ29sb3IiOm51bGwsIkxpbmVXZWlnaHQiOjAuMCwiTGluZVR5cGUiOjAsIlBhcmVudFN0eWxlIjpudWxsfSwiUGFyZW50U3R5bGUiOm51bGx9LCJEYXRlU3R5bGUiOnsiJGlkIjoiMzMyIiwiRm9udFNldHRpbmdzIjp7IiRpZCI6IjMzMyIsIkZvbnRTaXplIjoxMCwiRm9udE5hbWUiOiJDYWxpYnJpIiwiSXNCb2xkIjpmYWxzZSwiSXNJdGFsaWMiOmZhbHNlLCJJc1VuZGVybGluZWQiOmZhbHNlLCJQYXJlbnRTdHlsZSI6bnVsbH0sIkF1dG9TaXplIjowLCJGb3JlZ3JvdW5kIjp7IiRpZCI6IjMzNCIsIkNvbG9yIjp7IiRyZWYiOiIxMjEifX0sIk1heFdpZHRoIjoyMDAuMCwiTWF4SGVpZ2h0IjoiSW5maW5pdHkiLCJTbWFydEZvcmVncm91bmRJc0FjdGl2ZSI6ZmFsc2UsIkhvcml6b250YWxBbGlnbm1lbnQiOjAsIlZlcnRpY2FsQWxpZ25tZW50IjowLCJTbWFydEZvcmVncm91bmQiOm51bGwsIk1hcmdpbiI6eyIkcmVmIjoiMTIyIn0sIlBhZGRpbmciOnsiJHJlZiI6IjEyMyJ9LCJCYWNrZ3JvdW5kIjp7IiRyZWYiOiIxMjQifSwiSXNWaXNpYmxlIjp0cnVlLCJXaWR0aCI6MC4wLCJIZWlnaHQiOjAuMCwiQm9yZGVyU3R5bGUiOnsiJGlkIjoiMzM1IiwiTGluZUNvbG9yIjpudWxsLCJMaW5lV2VpZ2h0IjowLjAsIkxpbmVUeXBlIjowLCJQYXJlbnRTdHlsZSI6bnVsbH0sIlBhcmVudFN0eWxlIjpudWxsfSwiRGF0ZUZvcm1hdCI6eyIkcmVmIjoiMTI1In0sIklzVmlzaWJsZSI6dHJ1ZSwiUGFyZW50U3R5bGUiOm51bGx9LCJJbmRleCI6OSwiU21hcnREdXJhdGlvbkFjdGl2YXRlZCI6ZmFsc2UsIkRhdGVGb3JtYXQiOnsiJHJlZiI6IjEyNSJ9LCJJZCI6IjI3NTNkOGY5LTViNDctNDJhMy04ZWE1LTgwMzQwOTAxOGUwMiIsIkltcG9ydElkIjpudWxsLCJUaXRsZSI6IkRlYWxmbG93IC8gQml6IERldiAvIEZ1bmRyYWlzaW5nICgyNiBKRUggLyBBbGwpIiwiTm90ZSI6bnVsbCwiSHlwZXJsaW5rIjpudWxsLCJJc0NoYW5nZWQiOmZhbHNlLCJJc05ldyI6ZmFsc2V9LHsiJGlkIjoiMzM2IiwiR3JvdXBOYW1lIjpudWxsLCJTdGFydERhdGUiOiIyMDE4LTA3LTExVDAwOjAwOjAwWiIsIkVuZERhdGUiOiIyMDE4LTA4LTA4VDIzOjU5OjAwWiIsIlBlcmNlbnRhZ2VDb21wbGV0ZSI6bnVsbCwiU3R5bGUiOnsiJGlkIjoiMzM3IiwiU2hhcGUiOjAsIlNoYXBlVGhpY2tuZXNzIjoxLCJEdXJhdGlvbkZvcm1hdCI6MCwiSW5jbHVkZU5vbldvcmtpbmdEYXlzSW5EdXJhdGlvbiI6ZmFsc2UsIlBlcmNlbnRhZ2VDb21wbGV0ZVN0eWxlIjp7IiRpZCI6IjMzOCIsIkZvbnRTZXR0aW5ncyI6eyIkaWQiOiIzMzkiLCJGb250U2l6ZSI6MTAsIkZvbnROYW1lIjoiQ2FsaWJyaSIsIklzQm9sZCI6ZmFsc2UsIklzSXRhbGljIjpmYWxzZSwiSXNVbmRlcmxpbmVkIjpmYWxzZSwiUGFyZW50U3R5bGUiOm51bGx9LCJBdXRvU2l6ZSI6MCwiRm9yZWdyb3VuZCI6eyIkaWQiOiIzNDAiLCJDb2xvciI6eyIkcmVmIjoiODYifX0sIk1heFdpZHRoIjoyMDAuMCwiTWF4SGVpZ2h0IjoiSW5maW5pdHkiLCJTbWFydEZvcmVncm91bmRJc0FjdGl2ZSI6ZmFsc2UsIkhvcml6b250YWxBbGlnbm1lbnQiOjAsIlZlcnRpY2FsQWxpZ25tZW50IjowLCJTbWFydEZvcmVncm91bmQiOm51bGwsIk1hcmdpbiI6eyIkcmVmIjoiODcifSwiUGFkZGluZyI6eyIkcmVmIjoiODgifSwiQmFja2dyb3VuZCI6eyIkcmVmIjoiODkifSwiSXNWaXNpYmxlIjp0cnVlLCJXaWR0aCI6MC4wLCJIZWlnaHQiOjAuMCwiQm9yZGVyU3R5bGUiOnsiJGlkIjoiMzQxIiwiTGluZUNvbG9yIjpudWxsLCJMaW5lV2VpZ2h0IjowLjAsIkxpbmVUeXBlIjowLCJQYXJlbnRTdHlsZSI6bnVsbH0sIlBhcmVudFN0eWxlIjpudWxsfSwiRHVyYXRpb25TdHlsZSI6eyIkaWQiOiIzNDIiLCJGb250U2V0dGluZ3MiOnsiJGlkIjoiMzQzIiwiRm9udFNpemUiOjEwLCJGb250TmFtZSI6IkNhbGlicmkiLCJJc0JvbGQiOmZhbHNlLCJJc0l0YWxpYyI6ZmFsc2UsIklzVW5kZXJsaW5lZCI6ZmFsc2UsIlBhcmVudFN0eWxlIjpudWxsfSwiQXV0b1NpemUiOjAsIkZvcmVncm91bmQiOnsiJGlkIjoiMzQ0IiwiQ29sb3IiOnsiJHJlZiI6IjkzIn19LCJNYXhXaWR0aCI6MjAwLjAsIk1heEhlaWdodCI6IkluZmluaXR5IiwiU21hcnRGb3JlZ3JvdW5kSXNBY3RpdmUiOmZhbHNlLCJIb3Jpem9udGFsQWxpZ25tZW50IjowLCJWZXJ0aWNhbEFsaWdubWVudCI6MCwiU21hcnRGb3JlZ3JvdW5kIjpudWxsLCJNYXJnaW4iOnsiJHJlZiI6Ijk0In0sIlBhZGRpbmciOnsiJHJlZiI6Ijk1In0sIkJhY2tncm91bmQiOnsiJHJlZiI6Ijk2In0sIklzVmlzaWJsZSI6dHJ1ZSwiV2lkdGgiOjAuMCwiSGVpZ2h0IjowLjAsIkJvcmRlclN0eWxlIjp7IiRpZCI6IjM0NSIsIkxpbmVDb2xvciI6bnVsbCwiTGluZVdlaWdodCI6MC4wLCJMaW5lVHlwZSI6MCwiUGFyZW50U3R5bGUiOm51bGx9LCJQYXJlbnRTdHlsZSI6bnVsbH0sIkhvcml6b250YWxDb25uZWN0b3JTdHlsZSI6eyIkaWQiOiIzNDYiLCJMaW5lQ29sb3IiOnsiJHJlZiI6Ijk4In0sIkxpbmVXZWlnaHQiOjEuMCwiTGluZVR5cGUiOjAsIlBhcmVudFN0eWxlIjpudWxsfSwiVmVydGljYWxDb25uZWN0b3JTdHlsZSI6eyIkaWQiOiIzNDciLCJMaW5lQ29sb3IiOnsiJHJlZiI6IjEwMSJ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zQ4IiwiTWFyZ2luIjp7IiRyZWYiOiIxMDQifSwiUGFkZGluZyI6eyIkcmVmIjoiMTA1In0sIkJhY2tncm91bmQiOnsiJGlkIjoiMzQ5IiwiQ29sb3IiOnsiJGlkIjoiMzUwIiwiQSI6MjU1LCJSIjowLCJHIjoxMzAsIkIiOjIwMH19LCJJc1Zpc2libGUiOnRydWUsIldpZHRoIjowLjAsIkhlaWdodCI6MTYuMCwiQm9yZGVyU3R5bGUiOnsiJGlkIjoiMzUxIiwiTGluZUNvbG9yIjp7IiRyZWYiOiIxMDkifSwiTGluZVdlaWdodCI6MC4wLCJMaW5lVHlwZSI6MCwiUGFyZW50U3R5bGUiOm51bGx9LCJQYXJlbnRTdHlsZSI6bnVsbH0sIlRpdGxlU3R5bGUiOnsiJGlkIjoiMzUyIiwiRm9udFNldHRpbmdzIjp7IiRpZCI6IjM1MyIsIkZvbnRTaXplIjoxMSwiRm9udE5hbWUiOiJDYWxpYnJpIiwiSXNCb2xkIjp0cnVlLCJJc0l0YWxpYyI6ZmFsc2UsIklzVW5kZXJsaW5lZCI6ZmFsc2UsIlBhcmVudFN0eWxlIjpudWxsfSwiQXV0b1NpemUiOjAsIkZvcmVncm91bmQiOnsiJGlkIjoiMzU0IiwiQ29sb3IiOnsiJHJlZiI6IjExNCJ9fSwiTWF4V2lkdGgiOjcyMC4wLCJNYXhIZWlnaHQiOiJJbmZpbml0eSIsIlNtYXJ0Rm9yZWdyb3VuZElzQWN0aXZlIjpmYWxzZSwiSG9yaXpvbnRhbEFsaWdubWVudCI6MCwiVmVydGljYWxBbGlnbm1lbnQiOjAsIlNtYXJ0Rm9yZWdyb3VuZCI6bnVsbCwiTWFyZ2luIjp7IiRyZWYiOiIxMTUifSwiUGFkZGluZyI6eyIkcmVmIjoiMTE2In0sIkJhY2tncm91bmQiOnsiJHJlZiI6IjExNyJ9LCJJc1Zpc2libGUiOnRydWUsIldpZHRoIjowLjAsIkhlaWdodCI6MC4wLCJCb3JkZXJTdHlsZSI6eyIkaWQiOiIzNTUiLCJMaW5lQ29sb3IiOm51bGwsIkxpbmVXZWlnaHQiOjAuMCwiTGluZVR5cGUiOjAsIlBhcmVudFN0eWxlIjpudWxsfSwiUGFyZW50U3R5bGUiOm51bGx9LCJEYXRlU3R5bGUiOnsiJGlkIjoiMzU2IiwiRm9udFNldHRpbmdzIjp7IiRpZCI6IjM1NyIsIkZvbnRTaXplIjoxMCwiRm9udE5hbWUiOiJDYWxpYnJpIiwiSXNCb2xkIjpmYWxzZSwiSXNJdGFsaWMiOmZhbHNlLCJJc1VuZGVybGluZWQiOmZhbHNlLCJQYXJlbnRTdHlsZSI6bnVsbH0sIkF1dG9TaXplIjowLCJGb3JlZ3JvdW5kIjp7IiRpZCI6IjM1OCIsIkNvbG9yIjp7IiRyZWYiOiIxMjEifX0sIk1heFdpZHRoIjoyMDAuMCwiTWF4SGVpZ2h0IjoiSW5maW5pdHkiLCJTbWFydEZvcmVncm91bmRJc0FjdGl2ZSI6ZmFsc2UsIkhvcml6b250YWxBbGlnbm1lbnQiOjAsIlZlcnRpY2FsQWxpZ25tZW50IjowLCJTbWFydEZvcmVncm91bmQiOm51bGwsIk1hcmdpbiI6eyIkcmVmIjoiMTIyIn0sIlBhZGRpbmciOnsiJHJlZiI6IjEyMyJ9LCJCYWNrZ3JvdW5kIjp7IiRyZWYiOiIxMjQifSwiSXNWaXNpYmxlIjp0cnVlLCJXaWR0aCI6MC4wLCJIZWlnaHQiOjAuMCwiQm9yZGVyU3R5bGUiOnsiJGlkIjoiMzU5IiwiTGluZUNvbG9yIjpudWxsLCJMaW5lV2VpZ2h0IjowLjAsIkxpbmVUeXBlIjowLCJQYXJlbnRTdHlsZSI6bnVsbH0sIlBhcmVudFN0eWxlIjpudWxsfSwiRGF0ZUZvcm1hdCI6eyIkcmVmIjoiMTI1In0sIklzVmlzaWJsZSI6dHJ1ZSwiUGFyZW50U3R5bGUiOm51bGx9LCJJbmRleCI6MTAsIlNtYXJ0RHVyYXRpb25BY3RpdmF0ZWQiOmZhbHNlLCJEYXRlRm9ybWF0Ijp7IiRyZWYiOiIxMjUifSwiSWQiOiJmMzcyNzhiNC1iNTYzLTQyNGUtOTI0NS01ZjRmOGY1MjA5ZmIiLCJJbXBvcnRJZCI6bnVsbCwiVGl0bGUiOiJDb250YWN0cyAoMjQgSkVIIC8gQWxsKSIsIk5vdGUiOm51bGwsIkh5cGVybGluayI6bnVsbCwiSXNDaGFuZ2VkIjpmYWxzZSwiSXNOZXciOmZhbHNlfSx7IiRpZCI6IjM2MCIsIkdyb3VwTmFtZSI6bnVsbCwiU3RhcnREYXRlIjoiMjAxOC0wNy0yNVQwMDowMDowMFoiLCJFbmREYXRlIjoiMjAxOC0wOC0wOFQyMzo1OTowMFoiLCJQZXJjZW50YWdlQ29tcGxldGUiOm51bGwsIlN0eWxlIjp7IiRpZCI6IjM2MSIsIlNoYXBlIjowLCJTaGFwZVRoaWNrbmVzcyI6MSwiRHVyYXRpb25Gb3JtYXQiOjAsIkluY2x1ZGVOb25Xb3JraW5nRGF5c0luRHVyYXRpb24iOmZhbHNlLCJQZXJjZW50YWdlQ29tcGxldGVTdHlsZSI6eyIkaWQiOiIzNjIiLCJGb250U2V0dGluZ3MiOnsiJGlkIjoiMzYzIiwiRm9udFNpemUiOjEwLCJGb250TmFtZSI6IkNhbGlicmkiLCJJc0JvbGQiOmZhbHNlLCJJc0l0YWxpYyI6ZmFsc2UsIklzVW5kZXJsaW5lZCI6ZmFsc2UsIlBhcmVudFN0eWxlIjpudWxsfSwiQXV0b1NpemUiOjAsIkZvcmVncm91bmQiOnsiJGlkIjoiMzY0IiwiQ29sb3IiOnsiJHJlZiI6Ijg2In19LCJNYXhXaWR0aCI6MjAwLjAsIk1heEhlaWdodCI6IkluZmluaXR5IiwiU21hcnRGb3JlZ3JvdW5kSXNBY3RpdmUiOmZhbHNlLCJIb3Jpem9udGFsQWxpZ25tZW50IjowLCJWZXJ0aWNhbEFsaWdubWVudCI6MCwiU21hcnRGb3JlZ3JvdW5kIjpudWxsLCJNYXJnaW4iOnsiJHJlZiI6Ijg3In0sIlBhZGRpbmciOnsiJHJlZiI6Ijg4In0sIkJhY2tncm91bmQiOnsiJHJlZiI6Ijg5In0sIklzVmlzaWJsZSI6dHJ1ZSwiV2lkdGgiOjAuMCwiSGVpZ2h0IjowLjAsIkJvcmRlclN0eWxlIjp7IiRpZCI6IjM2NSIsIkxpbmVDb2xvciI6bnVsbCwiTGluZVdlaWdodCI6MC4wLCJMaW5lVHlwZSI6MCwiUGFyZW50U3R5bGUiOm51bGx9LCJQYXJlbnRTdHlsZSI6bnVsbH0sIkR1cmF0aW9uU3R5bGUiOnsiJGlkIjoiMzY2IiwiRm9udFNldHRpbmdzIjp7IiRpZCI6IjM2NyIsIkZvbnRTaXplIjoxMCwiRm9udE5hbWUiOiJDYWxpYnJpIiwiSXNCb2xkIjpmYWxzZSwiSXNJdGFsaWMiOmZhbHNlLCJJc1VuZGVybGluZWQiOmZhbHNlLCJQYXJlbnRTdHlsZSI6bnVsbH0sIkF1dG9TaXplIjowLCJGb3JlZ3JvdW5kIjp7IiRpZCI6IjM2OCIsIkNvbG9yIjp7IiRyZWYiOiI5MyJ9fSwiTWF4V2lkdGgiOjIwMC4wLCJNYXhIZWlnaHQiOiJJbmZpbml0eSIsIlNtYXJ0Rm9yZWdyb3VuZElzQWN0aXZlIjpmYWxzZSwiSG9yaXpvbnRhbEFsaWdubWVudCI6MCwiVmVydGljYWxBbGlnbm1lbnQiOjAsIlNtYXJ0Rm9yZWdyb3VuZCI6bnVsbCwiTWFyZ2luIjp7IiRyZWYiOiI5NCJ9LCJQYWRkaW5nIjp7IiRyZWYiOiI5NSJ9LCJCYWNrZ3JvdW5kIjp7IiRyZWYiOiI5NiJ9LCJJc1Zpc2libGUiOnRydWUsIldpZHRoIjowLjAsIkhlaWdodCI6MC4wLCJCb3JkZXJTdHlsZSI6eyIkaWQiOiIzNjkiLCJMaW5lQ29sb3IiOm51bGwsIkxpbmVXZWlnaHQiOjAuMCwiTGluZVR5cGUiOjAsIlBhcmVudFN0eWxlIjpudWxsfSwiUGFyZW50U3R5bGUiOm51bGx9LCJIb3Jpem9udGFsQ29ubmVjdG9yU3R5bGUiOnsiJGlkIjoiMzcwIiwiTGluZUNvbG9yIjp7IiRyZWYiOiI5OCJ9LCJMaW5lV2VpZ2h0IjoxLjAsIkxpbmVUeXBlIjowLCJQYXJlbnRTdHlsZSI6bnVsbH0sIlZlcnRpY2FsQ29ubmVjdG9yU3R5bGUiOnsiJGlkIjoiMzcxIiwiTGluZUNvbG9yIjp7IiRyZWYiOiIxMDEifSwiTGluZVdlaWdodCI6MC4wLCJMaW5lVHlwZSI6MCwiUGFyZW50U3R5bGUiOm51bGx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M3MiIsIk1hcmdpbiI6eyIkcmVmIjoiMTA0In0sIlBhZGRpbmciOnsiJHJlZiI6IjEwNSJ9LCJCYWNrZ3JvdW5kIjp7IiRpZCI6IjM3MyIsIkNvbG9yIjp7IiRpZCI6IjM3NCIsIkEiOjI1NSwiUiI6MCwiRyI6MTMwLCJCIjoyMDB9fSwiSXNWaXNpYmxlIjp0cnVlLCJXaWR0aCI6MC4wLCJIZWlnaHQiOjE2LjAsIkJvcmRlclN0eWxlIjp7IiRpZCI6IjM3NSIsIkxpbmVDb2xvciI6eyIkcmVmIjoiMTA5In0sIkxpbmVXZWlnaHQiOjAuMCwiTGluZVR5cGUiOjAsIlBhcmVudFN0eWxlIjpudWxsfSwiUGFyZW50U3R5bGUiOm51bGx9LCJUaXRsZVN0eWxlIjp7IiRpZCI6IjM3NiIsIkZvbnRTZXR0aW5ncyI6eyIkaWQiOiIzNzciLCJGb250U2l6ZSI6MTEsIkZvbnROYW1lIjoiQ2FsaWJyaSIsIklzQm9sZCI6dHJ1ZSwiSXNJdGFsaWMiOmZhbHNlLCJJc1VuZGVybGluZWQiOmZhbHNlLCJQYXJlbnRTdHlsZSI6bnVsbH0sIkF1dG9TaXplIjowLCJGb3JlZ3JvdW5kIjp7IiRpZCI6IjM3OCIsIkNvbG9yIjp7IiRyZWYiOiIxMTQifX0sIk1heFdpZHRoIjo3MjAuMCwiTWF4SGVpZ2h0IjoiSW5maW5pdHkiLCJTbWFydEZvcmVncm91bmRJc0FjdGl2ZSI6ZmFsc2UsIkhvcml6b250YWxBbGlnbm1lbnQiOjAsIlZlcnRpY2FsQWxpZ25tZW50IjowLCJTbWFydEZvcmVncm91bmQiOm51bGwsIk1hcmdpbiI6eyIkcmVmIjoiMTE1In0sIlBhZGRpbmciOnsiJHJlZiI6IjExNiJ9LCJCYWNrZ3JvdW5kIjp7IiRyZWYiOiIxMTcifSwiSXNWaXNpYmxlIjp0cnVlLCJXaWR0aCI6MC4wLCJIZWlnaHQiOjAuMCwiQm9yZGVyU3R5bGUiOnsiJGlkIjoiMzc5IiwiTGluZUNvbG9yIjpudWxsLCJMaW5lV2VpZ2h0IjowLjAsIkxpbmVUeXBlIjowLCJQYXJlbnRTdHlsZSI6bnVsbH0sIlBhcmVudFN0eWxlIjpudWxsfSwiRGF0ZVN0eWxlIjp7IiRpZCI6IjM4MCIsIkZvbnRTZXR0aW5ncyI6eyIkaWQiOiIzODEiLCJGb250U2l6ZSI6MTAsIkZvbnROYW1lIjoiQ2FsaWJyaSIsIklzQm9sZCI6ZmFsc2UsIklzSXRhbGljIjpmYWxzZSwiSXNVbmRlcmxpbmVkIjpmYWxzZSwiUGFyZW50U3R5bGUiOm51bGx9LCJBdXRvU2l6ZSI6MCwiRm9yZWdyb3VuZCI6eyIkaWQiOiIzODIiLCJDb2xvciI6eyIkcmVmIjoiMTIxIn19LCJNYXhXaWR0aCI6MjAwLjAsIk1heEhlaWdodCI6IkluZmluaXR5IiwiU21hcnRGb3JlZ3JvdW5kSXNBY3RpdmUiOmZhbHNlLCJIb3Jpem9udGFsQWxpZ25tZW50IjowLCJWZXJ0aWNhbEFsaWdubWVudCI6MCwiU21hcnRGb3JlZ3JvdW5kIjpudWxsLCJNYXJnaW4iOnsiJHJlZiI6IjEyMiJ9LCJQYWRkaW5nIjp7IiRyZWYiOiIxMjMifSwiQmFja2dyb3VuZCI6eyIkcmVmIjoiMTI0In0sIklzVmlzaWJsZSI6dHJ1ZSwiV2lkdGgiOjAuMCwiSGVpZ2h0IjowLjAsIkJvcmRlclN0eWxlIjp7IiRpZCI6IjM4MyIsIkxpbmVDb2xvciI6bnVsbCwiTGluZVdlaWdodCI6MC4wLCJMaW5lVHlwZSI6MCwiUGFyZW50U3R5bGUiOm51bGx9LCJQYXJlbnRTdHlsZSI6bnVsbH0sIkRhdGVGb3JtYXQiOnsiJHJlZiI6IjEyNSJ9LCJJc1Zpc2libGUiOnRydWUsIlBhcmVudFN0eWxlIjpudWxsfSwiSW5kZXgiOjExLCJTbWFydER1cmF0aW9uQWN0aXZhdGVkIjpmYWxzZSwiRGF0ZUZvcm1hdCI6eyIkcmVmIjoiMTI1In0sIklkIjoiOGE0MmM5YWUtZDA0ZS00ZGM3LTg4OTEtNGNlMjRlZjdlNjhkIiwiSW1wb3J0SWQiOm51bGwsIlRpdGxlIjoiTm90aWZpY2F0aW9ucyArIEZhdm9yaXRlcyArIEN1c3RvbSBsaXN0cyAoNiBKRUggLyBBbGwpIiwiTm90ZSI6bnVsbCwiSHlwZXJsaW5rIjpudWxsLCJJc0NoYW5nZWQiOmZhbHNlLCJJc05ldyI6ZmFsc2V9LHsiJGlkIjoiMzg0IiwiR3JvdXBOYW1lIjpudWxsLCJTdGFydERhdGUiOiIyMDE4LTA2LTEzVDAwOjAwOjAwWiIsIkVuZERhdGUiOiIyMDE4LTA4LTE1VDIzOjU5OjAwWiIsIlBlcmNlbnRhZ2VDb21wbGV0ZSI6bnVsbCwiU3R5bGUiOnsiJGlkIjoiMzg1IiwiU2hhcGUiOjAsIlNoYXBlVGhpY2tuZXNzIjoxLCJEdXJhdGlvbkZvcm1hdCI6MCwiSW5jbHVkZU5vbldvcmtpbmdEYXlzSW5EdXJhdGlvbiI6ZmFsc2UsIlBlcmNlbnRhZ2VDb21wbGV0ZVN0eWxlIjp7IiRpZCI6IjM4NiIsIkZvbnRTZXR0aW5ncyI6eyIkaWQiOiIzODciLCJGb250U2l6ZSI6MTAsIkZvbnROYW1lIjoiQ2FsaWJyaSIsIklzQm9sZCI6ZmFsc2UsIklzSXRhbGljIjpmYWxzZSwiSXNVbmRlcmxpbmVkIjpmYWxzZSwiUGFyZW50U3R5bGUiOm51bGx9LCJBdXRvU2l6ZSI6MCwiRm9yZWdyb3VuZCI6eyIkaWQiOiIzODgiLCJDb2xvciI6eyIkcmVmIjoiODYifX0sIk1heFdpZHRoIjoyMDAuMCwiTWF4SGVpZ2h0IjoiSW5maW5pdHkiLCJTbWFydEZvcmVncm91bmRJc0FjdGl2ZSI6ZmFsc2UsIkhvcml6b250YWxBbGlnbm1lbnQiOjAsIlZlcnRpY2FsQWxpZ25tZW50IjowLCJTbWFydEZvcmVncm91bmQiOm51bGwsIk1hcmdpbiI6eyIkcmVmIjoiODcifSwiUGFkZGluZyI6eyIkcmVmIjoiODgifSwiQmFja2dyb3VuZCI6eyIkcmVmIjoiODkifSwiSXNWaXNpYmxlIjp0cnVlLCJXaWR0aCI6MC4wLCJIZWlnaHQiOjAuMCwiQm9yZGVyU3R5bGUiOnsiJGlkIjoiMzg5IiwiTGluZUNvbG9yIjpudWxsLCJMaW5lV2VpZ2h0IjowLjAsIkxpbmVUeXBlIjowLCJQYXJlbnRTdHlsZSI6bnVsbH0sIlBhcmVudFN0eWxlIjpudWxsfSwiRHVyYXRpb25TdHlsZSI6eyIkaWQiOiIzOTAiLCJGb250U2V0dGluZ3MiOnsiJGlkIjoiMzkxIiwiRm9udFNpemUiOjEwLCJGb250TmFtZSI6IkNhbGlicmkiLCJJc0JvbGQiOmZhbHNlLCJJc0l0YWxpYyI6ZmFsc2UsIklzVW5kZXJsaW5lZCI6ZmFsc2UsIlBhcmVudFN0eWxlIjpudWxsfSwiQXV0b1NpemUiOjAsIkZvcmVncm91bmQiOnsiJGlkIjoiMzkyIiwiQ29sb3IiOnsiJHJlZiI6IjkzIn19LCJNYXhXaWR0aCI6MjAwLjAsIk1heEhlaWdodCI6IkluZmluaXR5IiwiU21hcnRGb3JlZ3JvdW5kSXNBY3RpdmUiOmZhbHNlLCJIb3Jpem9udGFsQWxpZ25tZW50IjowLCJWZXJ0aWNhbEFsaWdubWVudCI6MCwiU21hcnRGb3JlZ3JvdW5kIjpudWxsLCJNYXJnaW4iOnsiJHJlZiI6Ijk0In0sIlBhZGRpbmciOnsiJHJlZiI6Ijk1In0sIkJhY2tncm91bmQiOnsiJHJlZiI6Ijk2In0sIklzVmlzaWJsZSI6dHJ1ZSwiV2lkdGgiOjAuMCwiSGVpZ2h0IjowLjAsIkJvcmRlclN0eWxlIjp7IiRpZCI6IjM5MyIsIkxpbmVDb2xvciI6bnVsbCwiTGluZVdlaWdodCI6MC4wLCJMaW5lVHlwZSI6MCwiUGFyZW50U3R5bGUiOm51bGx9LCJQYXJlbnRTdHlsZSI6bnVsbH0sIkhvcml6b250YWxDb25uZWN0b3JTdHlsZSI6eyIkaWQiOiIzOTQiLCJMaW5lQ29sb3IiOnsiJHJlZiI6Ijk4In0sIkxpbmVXZWlnaHQiOjEuMCwiTGluZVR5cGUiOjAsIlBhcmVudFN0eWxlIjpudWxsfSwiVmVydGljYWxDb25uZWN0b3JTdHlsZSI6eyIkaWQiOiIzOTUiLCJMaW5lQ29sb3IiOnsiJHJlZiI6IjEwMSJ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zk2IiwiTWFyZ2luIjp7IiRyZWYiOiIxMDQifSwiUGFkZGluZyI6eyIkcmVmIjoiMTA1In0sIkJhY2tncm91bmQiOnsiJGlkIjoiMzk3IiwiQ29sb3IiOnsiJGlkIjoiMzk4IiwiQSI6MjU1LCJSIjowLCJHIjoxMzAsIkIiOjIwMH19LCJJc1Zpc2libGUiOnRydWUsIldpZHRoIjowLjAsIkhlaWdodCI6MTYuMCwiQm9yZGVyU3R5bGUiOnsiJGlkIjoiMzk5IiwiTGluZUNvbG9yIjp7IiRyZWYiOiIxMDkifSwiTGluZVdlaWdodCI6MC4wLCJMaW5lVHlwZSI6MCwiUGFyZW50U3R5bGUiOm51bGx9LCJQYXJlbnRTdHlsZSI6bnVsbH0sIlRpdGxlU3R5bGUiOnsiJGlkIjoiNDAwIiwiRm9udFNldHRpbmdzIjp7IiRpZCI6IjQwMSIsIkZvbnRTaXplIjoxMSwiRm9udE5hbWUiOiJDYWxpYnJpIiwiSXNCb2xkIjp0cnVlLCJJc0l0YWxpYyI6ZmFsc2UsIklzVW5kZXJsaW5lZCI6ZmFsc2UsIlBhcmVudFN0eWxlIjpudWxsfSwiQXV0b1NpemUiOjAsIkZvcmVncm91bmQiOnsiJGlkIjoiNDAyIiwiQ29sb3IiOnsiJHJlZiI6IjExNCJ9fSwiTWF4V2lkdGgiOjcyMC4wLCJNYXhIZWlnaHQiOiJJbmZpbml0eSIsIlNtYXJ0Rm9yZWdyb3VuZElzQWN0aXZlIjpmYWxzZSwiSG9yaXpvbnRhbEFsaWdubWVudCI6MCwiVmVydGljYWxBbGlnbm1lbnQiOjAsIlNtYXJ0Rm9yZWdyb3VuZCI6bnVsbCwiTWFyZ2luIjp7IiRyZWYiOiIxMTUifSwiUGFkZGluZyI6eyIkcmVmIjoiMTE2In0sIkJhY2tncm91bmQiOnsiJHJlZiI6IjExNyJ9LCJJc1Zpc2libGUiOnRydWUsIldpZHRoIjowLjAsIkhlaWdodCI6MC4wLCJCb3JkZXJTdHlsZSI6eyIkaWQiOiI0MDMiLCJMaW5lQ29sb3IiOm51bGwsIkxpbmVXZWlnaHQiOjAuMCwiTGluZVR5cGUiOjAsIlBhcmVudFN0eWxlIjpudWxsfSwiUGFyZW50U3R5bGUiOm51bGx9LCJEYXRlU3R5bGUiOnsiJGlkIjoiNDA0IiwiRm9udFNldHRpbmdzIjp7IiRpZCI6IjQwNSIsIkZvbnRTaXplIjoxMCwiRm9udE5hbWUiOiJDYWxpYnJpIiwiSXNCb2xkIjpmYWxzZSwiSXNJdGFsaWMiOmZhbHNlLCJJc1VuZGVybGluZWQiOmZhbHNlLCJQYXJlbnRTdHlsZSI6bnVsbH0sIkF1dG9TaXplIjowLCJGb3JlZ3JvdW5kIjp7IiRpZCI6IjQwNiIsIkNvbG9yIjp7IiRyZWYiOiIxMjEifX0sIk1heFdpZHRoIjoyMDAuMCwiTWF4SGVpZ2h0IjoiSW5maW5pdHkiLCJTbWFydEZvcmVncm91bmRJc0FjdGl2ZSI6ZmFsc2UsIkhvcml6b250YWxBbGlnbm1lbnQiOjAsIlZlcnRpY2FsQWxpZ25tZW50IjowLCJTbWFydEZvcmVncm91bmQiOm51bGwsIk1hcmdpbiI6eyIkcmVmIjoiMTIyIn0sIlBhZGRpbmciOnsiJHJlZiI6IjEyMyJ9LCJCYWNrZ3JvdW5kIjp7IiRyZWYiOiIxMjQifSwiSXNWaXNpYmxlIjp0cnVlLCJXaWR0aCI6MC4wLCJIZWlnaHQiOjAuMCwiQm9yZGVyU3R5bGUiOnsiJGlkIjoiNDA3IiwiTGluZUNvbG9yIjpudWxsLCJMaW5lV2VpZ2h0IjowLjAsIkxpbmVUeXBlIjowLCJQYXJlbnRTdHlsZSI6bnVsbH0sIlBhcmVudFN0eWxlIjpudWxsfSwiRGF0ZUZvcm1hdCI6eyIkcmVmIjoiMTI1In0sIklzVmlzaWJsZSI6dHJ1ZSwiUGFyZW50U3R5bGUiOm51bGx9LCJJbmRleCI6MTIsIlNtYXJ0RHVyYXRpb25BY3RpdmF0ZWQiOmZhbHNlLCJEYXRlRm9ybWF0Ijp7IiRyZWYiOiIxMjUifSwiSWQiOiI1N2RlY2FlNS1hMjcwLTQ4ZmQtOWQwOC02N2Q4MzJmMzljZjciLCJJbXBvcnRJZCI6bnVsbCwiVGl0bGUiOiIgUHJvamVjdCBNYW5hZ2VtZW50ICgxMCBKRUggLyBBbGwpIiwiTm90ZSI6bnVsbCwiSHlwZXJsaW5rIjpudWxsLCJJc0NoYW5nZWQiOmZhbHNlLCJJc05ldyI6ZmFsc2V9LHsiJGlkIjoiNDA4IiwiR3JvdXBOYW1lIjpudWxsLCJTdGFydERhdGUiOiIyMDE4LTA4LTA4VDAwOjAwOjAwWiIsIkVuZERhdGUiOiIyMDE4LTA4LTE1VDIzOjU5OjAwWiIsIlBlcmNlbnRhZ2VDb21wbGV0ZSI6bnVsbCwiU3R5bGUiOnsiJGlkIjoiNDA5IiwiU2hhcGUiOjAsIlNoYXBlVGhpY2tuZXNzIjoxLCJEdXJhdGlvbkZvcm1hdCI6MCwiSW5jbHVkZU5vbldvcmtpbmdEYXlzSW5EdXJhdGlvbiI6ZmFsc2UsIlBlcmNlbnRhZ2VDb21wbGV0ZVN0eWxlIjp7IiRpZCI6IjQxMCIsIkZvbnRTZXR0aW5ncyI6eyIkaWQiOiI0MTEiLCJGb250U2l6ZSI6MTAsIkZvbnROYW1lIjoiQ2FsaWJyaSIsIklzQm9sZCI6ZmFsc2UsIklzSXRhbGljIjpmYWxzZSwiSXNVbmRlcmxpbmVkIjpmYWxzZSwiUGFyZW50U3R5bGUiOm51bGx9LCJBdXRvU2l6ZSI6MCwiRm9yZWdyb3VuZCI6eyIkaWQiOiI0MTIiLCJDb2xvciI6eyIkcmVmIjoiODYifX0sIk1heFdpZHRoIjoyMDAuMCwiTWF4SGVpZ2h0IjoiSW5maW5pdHkiLCJTbWFydEZvcmVncm91bmRJc0FjdGl2ZSI6ZmFsc2UsIkhvcml6b250YWxBbGlnbm1lbnQiOjAsIlZlcnRpY2FsQWxpZ25tZW50IjowLCJTbWFydEZvcmVncm91bmQiOm51bGwsIk1hcmdpbiI6eyIkcmVmIjoiODcifSwiUGFkZGluZyI6eyIkcmVmIjoiODgifSwiQmFja2dyb3VuZCI6eyIkcmVmIjoiODkifSwiSXNWaXNpYmxlIjp0cnVlLCJXaWR0aCI6MC4wLCJIZWlnaHQiOjAuMCwiQm9yZGVyU3R5bGUiOnsiJGlkIjoiNDEzIiwiTGluZUNvbG9yIjpudWxsLCJMaW5lV2VpZ2h0IjowLjAsIkxpbmVUeXBlIjowLCJQYXJlbnRTdHlsZSI6bnVsbH0sIlBhcmVudFN0eWxlIjpudWxsfSwiRHVyYXRpb25TdHlsZSI6eyIkaWQiOiI0MTQiLCJGb250U2V0dGluZ3MiOnsiJGlkIjoiNDE1IiwiRm9udFNpemUiOjEwLCJGb250TmFtZSI6IkNhbGlicmkiLCJJc0JvbGQiOmZhbHNlLCJJc0l0YWxpYyI6ZmFsc2UsIklzVW5kZXJsaW5lZCI6ZmFsc2UsIlBhcmVudFN0eWxlIjpudWxsfSwiQXV0b1NpemUiOjAsIkZvcmVncm91bmQiOnsiJGlkIjoiNDE2IiwiQ29sb3IiOnsiJHJlZiI6IjkzIn19LCJNYXhXaWR0aCI6MjAwLjAsIk1heEhlaWdodCI6IkluZmluaXR5IiwiU21hcnRGb3JlZ3JvdW5kSXNBY3RpdmUiOmZhbHNlLCJIb3Jpem9udGFsQWxpZ25tZW50IjowLCJWZXJ0aWNhbEFsaWdubWVudCI6MCwiU21hcnRGb3JlZ3JvdW5kIjpudWxsLCJNYXJnaW4iOnsiJHJlZiI6Ijk0In0sIlBhZGRpbmciOnsiJHJlZiI6Ijk1In0sIkJhY2tncm91bmQiOnsiJHJlZiI6Ijk2In0sIklzVmlzaWJsZSI6dHJ1ZSwiV2lkdGgiOjAuMCwiSGVpZ2h0IjowLjAsIkJvcmRlclN0eWxlIjp7IiRpZCI6IjQxNyIsIkxpbmVDb2xvciI6bnVsbCwiTGluZVdlaWdodCI6MC4wLCJMaW5lVHlwZSI6MCwiUGFyZW50U3R5bGUiOm51bGx9LCJQYXJlbnRTdHlsZSI6bnVsbH0sIkhvcml6b250YWxDb25uZWN0b3JTdHlsZSI6eyIkaWQiOiI0MTgiLCJMaW5lQ29sb3IiOnsiJHJlZiI6Ijk4In0sIkxpbmVXZWlnaHQiOjEuMCwiTGluZVR5cGUiOjAsIlBhcmVudFN0eWxlIjpudWxsfSwiVmVydGljYWxDb25uZWN0b3JTdHlsZSI6eyIkaWQiOiI0MTkiLCJMaW5lQ29sb3IiOnsiJHJlZiI6IjEwMSJ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NDIwIiwiTWFyZ2luIjp7IiRyZWYiOiIxMDQifSwiUGFkZGluZyI6eyIkcmVmIjoiMTA1In0sIkJhY2tncm91bmQiOnsiJGlkIjoiNDIxIiwiQ29sb3IiOnsiJGlkIjoiNDIyIiwiQSI6MjU1LCJSIjowLCJHIjoxMzAsIkIiOjIwMH19LCJJc1Zpc2libGUiOnRydWUsIldpZHRoIjowLjAsIkhlaWdodCI6MTYuMCwiQm9yZGVyU3R5bGUiOnsiJGlkIjoiNDIzIiwiTGluZUNvbG9yIjp7IiRyZWYiOiIxMDkifSwiTGluZVdlaWdodCI6MC4wLCJMaW5lVHlwZSI6MCwiUGFyZW50U3R5bGUiOm51bGx9LCJQYXJlbnRTdHlsZSI6bnVsbH0sIlRpdGxlU3R5bGUiOnsiJGlkIjoiNDI0IiwiRm9udFNldHRpbmdzIjp7IiRpZCI6IjQyNSIsIkZvbnRTaXplIjoxMSwiRm9udE5hbWUiOiJDYWxpYnJpIiwiSXNCb2xkIjp0cnVlLCJJc0l0YWxpYyI6ZmFsc2UsIklzVW5kZXJsaW5lZCI6ZmFsc2UsIlBhcmVudFN0eWxlIjpudWxsfSwiQXV0b1NpemUiOjAsIkZvcmVncm91bmQiOnsiJGlkIjoiNDI2IiwiQ29sb3IiOnsiJHJlZiI6IjExNCJ9fSwiTWF4V2lkdGgiOjcyMC4wLCJNYXhIZWlnaHQiOiJJbmZpbml0eSIsIlNtYXJ0Rm9yZWdyb3VuZElzQWN0aXZlIjpmYWxzZSwiSG9yaXpvbnRhbEFsaWdubWVudCI6MCwiVmVydGljYWxBbGlnbm1lbnQiOjAsIlNtYXJ0Rm9yZWdyb3VuZCI6bnVsbCwiTWFyZ2luIjp7IiRyZWYiOiIxMTUifSwiUGFkZGluZyI6eyIkcmVmIjoiMTE2In0sIkJhY2tncm91bmQiOnsiJHJlZiI6IjExNyJ9LCJJc1Zpc2libGUiOnRydWUsIldpZHRoIjowLjAsIkhlaWdodCI6MC4wLCJCb3JkZXJTdHlsZSI6eyIkaWQiOiI0MjciLCJMaW5lQ29sb3IiOm51bGwsIkxpbmVXZWlnaHQiOjAuMCwiTGluZVR5cGUiOjAsIlBhcmVudFN0eWxlIjpudWxsfSwiUGFyZW50U3R5bGUiOm51bGx9LCJEYXRlU3R5bGUiOnsiJGlkIjoiNDI4IiwiRm9udFNldHRpbmdzIjp7IiRpZCI6IjQyOSIsIkZvbnRTaXplIjoxMCwiRm9udE5hbWUiOiJDYWxpYnJpIiwiSXNCb2xkIjpmYWxzZSwiSXNJdGFsaWMiOmZhbHNlLCJJc1VuZGVybGluZWQiOmZhbHNlLCJQYXJlbnRTdHlsZSI6bnVsbH0sIkF1dG9TaXplIjowLCJGb3JlZ3JvdW5kIjp7IiRpZCI6IjQzMCIsIkNvbG9yIjp7IiRyZWYiOiIxMjEifX0sIk1heFdpZHRoIjoyMDAuMCwiTWF4SGVpZ2h0IjoiSW5maW5pdHkiLCJTbWFydEZvcmVncm91bmRJc0FjdGl2ZSI6ZmFsc2UsIkhvcml6b250YWxBbGlnbm1lbnQiOjAsIlZlcnRpY2FsQWxpZ25tZW50IjowLCJTbWFydEZvcmVncm91bmQiOm51bGwsIk1hcmdpbiI6eyIkcmVmIjoiMTIyIn0sIlBhZGRpbmciOnsiJHJlZiI6IjEyMyJ9LCJCYWNrZ3JvdW5kIjp7IiRyZWYiOiIxMjQifSwiSXNWaXNpYmxlIjp0cnVlLCJXaWR0aCI6MC4wLCJIZWlnaHQiOjAuMCwiQm9yZGVyU3R5bGUiOnsiJGlkIjoiNDMxIiwiTGluZUNvbG9yIjpudWxsLCJMaW5lV2VpZ2h0IjowLjAsIkxpbmVUeXBlIjowLCJQYXJlbnRTdHlsZSI6bnVsbH0sIlBhcmVudFN0eWxlIjpudWxsfSwiRGF0ZUZvcm1hdCI6eyIkcmVmIjoiMTI1In0sIklzVmlzaWJsZSI6dHJ1ZSwiUGFyZW50U3R5bGUiOm51bGx9LCJJbmRleCI6MTMsIlNtYXJ0RHVyYXRpb25BY3RpdmF0ZWQiOmZhbHNlLCJEYXRlRm9ybWF0Ijp7IiRyZWYiOiIxMjUifSwiSWQiOiIwNWJlODhkNi1lMzc4LTQxODktODhiNS1hYjU5YTc2MDNjNjIiLCJJbXBvcnRJZCI6bnVsbCwiVGl0bGUiOiJUZXN0LCBEZXBsb3ltZW50LCBEZWJ1ZyAoNCBKRUggLyBBbGwpIiwiTm90ZSI6bnVsbCwiSHlwZXJsaW5rIjpudWxsLCJJc0NoYW5nZWQiOmZhbHNlLCJJc05ldyI6ZmFsc2V9XSwiTXNQcm9qZWN0SXRlbXNUcmVlIjp7IiRpZCI6IjQzMiIsIlJvb3QiOnsiSW1wb3J0SWQiOm51bGwsIklzSW1wb3J0ZWQiOmZhbHNlLCJDaGlsZHJlbiI6W119fSwiTWV0YWRhdGEiOnsiJGlkIjoiNDMzIiwiUmVjZW50Q29sb3JzQ29sbGVjdGlvbiI6IltdIn0sIlNldHRpbmdzIjp7IiRpZCI6IjQzNCIsIkltcGFPcHRpb25zIjp7IiRpZCI6IjQzNSIsIkxlZnRUb1JpZ2h0IjpmYWxzZSwiUGF5bG9hZE9wdGlvbnMiOjJ9LCJVc2VDb21wcmVzc2lvbiI6ZmFsc2UsIkNvbXByZXNpb25QZXJjZW50YWdlIjo1MC4wLCJJbmFjdGl2ZUludGVydmFsV2lkdGhUaHJlc2hvbGQiOjMwLjAsIkluYWN0aXZlSW50ZXJ2YWxXaWR0aCI6MS4wLCJTcGxpdFRhc2tzIjpmYWxzZSwiVXNlQ2x1c3RlciI6ZmFsc2UsIkVwc2lsb24iOjAuMCwiTWluUG9pbnRzVG9Gb3JtQUNsdXN0ZXIiOjIsIkdlbmVyYXRlSW52aXNpYmxlU2hhcGVzIjpmYWxzZSwiU21hcnRUaW1lbGluZVRhc2tQZXJjZW50YWdlRml0IjpmYWxzZX0sIklzTmV3Ijp0cnVlLCJJbXBvcnRUeXBlIjowLCJGaWxlUGF0aCI6bnVsbCwiVGltZUNvbmZpZ3VyYXRpb24iOnsiJGlkIjoiNDM2IiwiVXNlVGltZSI6ZmFsc2UsIldvcmtEYXlTdGFydCI6IjAwOjAwOjAwIiwiV29ya0RheUVuZCI6IjIzOjU5OjAwIn0sIkxhc3RVc2VkVGVtcGxhdGVJZCI6ImMxMWY2ZjQ5LTdkYjgtNDVmZC1iYTMyLWJmY2FlYTQ5MmYzOSJ9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Tema de Office">
  <a:themeElements>
    <a:clrScheme name="Partech 1">
      <a:dk1>
        <a:srgbClr val="000000"/>
      </a:dk1>
      <a:lt1>
        <a:srgbClr val="FFFFFF"/>
      </a:lt1>
      <a:dk2>
        <a:srgbClr val="1F1F1F"/>
      </a:dk2>
      <a:lt2>
        <a:srgbClr val="525252"/>
      </a:lt2>
      <a:accent1>
        <a:srgbClr val="0082C8"/>
      </a:accent1>
      <a:accent2>
        <a:srgbClr val="575757"/>
      </a:accent2>
      <a:accent3>
        <a:srgbClr val="EB6937"/>
      </a:accent3>
      <a:accent4>
        <a:srgbClr val="00CD87"/>
      </a:accent4>
      <a:accent5>
        <a:srgbClr val="00C8FF"/>
      </a:accent5>
      <a:accent6>
        <a:srgbClr val="19282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697</Words>
  <Application>Microsoft Macintosh PowerPoint</Application>
  <PresentationFormat>Grand écran</PresentationFormat>
  <Paragraphs>121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8" baseType="lpstr">
      <vt:lpstr>Arial</vt:lpstr>
      <vt:lpstr>Calibri</vt:lpstr>
      <vt:lpstr>FontAwesome</vt:lpstr>
      <vt:lpstr>Geon Soft</vt:lpstr>
      <vt:lpstr>Geon Soft Light</vt:lpstr>
      <vt:lpstr>Segoe UI</vt:lpstr>
      <vt:lpstr>Wingdings</vt:lpstr>
      <vt:lpstr>Tema de Office</vt:lpstr>
      <vt:lpstr>Présentation PowerPoint</vt:lpstr>
      <vt:lpstr>Présentation PowerPoint</vt:lpstr>
      <vt:lpstr>LinkBot introduction</vt:lpstr>
      <vt:lpstr>Présentation PowerPoint</vt:lpstr>
      <vt:lpstr>Modules description</vt:lpstr>
      <vt:lpstr>Details description : The API-Rest with Express </vt:lpstr>
      <vt:lpstr>Details description : The Website with Angular </vt:lpstr>
      <vt:lpstr>How to analyze from a HTML ?</vt:lpstr>
      <vt:lpstr>Demonstration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kevin3 nguyen</dc:creator>
  <cp:lastModifiedBy>kevin3 nguyen</cp:lastModifiedBy>
  <cp:revision>53</cp:revision>
  <dcterms:created xsi:type="dcterms:W3CDTF">2018-11-02T01:21:03Z</dcterms:created>
  <dcterms:modified xsi:type="dcterms:W3CDTF">2019-06-15T06:24:16Z</dcterms:modified>
</cp:coreProperties>
</file>